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3" r:id="rId6"/>
    <p:sldId id="261" r:id="rId7"/>
    <p:sldId id="264" r:id="rId8"/>
    <p:sldId id="262" r:id="rId9"/>
    <p:sldId id="266" r:id="rId10"/>
    <p:sldId id="265" r:id="rId11"/>
    <p:sldId id="267" r:id="rId12"/>
    <p:sldId id="268" r:id="rId13"/>
    <p:sldId id="269" r:id="rId14"/>
    <p:sldId id="259" r:id="rId15"/>
    <p:sldId id="271" r:id="rId16"/>
    <p:sldId id="272" r:id="rId17"/>
    <p:sldId id="273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800" y="304800"/>
            <a:ext cx="85770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поведения на железной дороге 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kaluga-nedra.ru/wp-content/uploads/2016/09/train-poezd-lokomotiv-relsy-1-1024x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143000"/>
            <a:ext cx="8046720" cy="50292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8" name="Picture 4" descr="http://dusshnav.edusite.ru/images/p4_13264372906018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99485" y="4495801"/>
            <a:ext cx="1544515" cy="23622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rzol-sol.ru/wysiwyg/tinymce/uploads/documents/images/11/rj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533400"/>
            <a:ext cx="6705600" cy="475488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381000" y="5486400"/>
            <a:ext cx="838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заходи за линию безопасности у края пассажирской платформы!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static.oshkole.ru/editor_images/246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5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azbukametalla.ru/images/martens/Sch/Schpaly/schpala_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0727" y="0"/>
            <a:ext cx="5433274" cy="6858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533400" y="4495800"/>
            <a:ext cx="3733800" cy="156966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используй наушники и мобильные телефоны при переходе через железнодорожные пути!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i.dailymail.co.uk/i/pix/2014/06/19/article-2662681-1EECF18F00000578-37_636x38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066800"/>
            <a:ext cx="5328413" cy="32004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6" name="Picture 2" descr="https://static.oshkole.ru/editor_images/2465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42875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4495800"/>
            <a:ext cx="81534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Не прыгай с пассажирской платформы на железнодорожные пути!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1600200"/>
            <a:ext cx="220605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Нельзя!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s://www.ridus.ru/_ah/img/8Rn6Dce8bafNMcnJogGII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304800"/>
            <a:ext cx="6286500" cy="419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5" name="Picture 2" descr="https://static.oshkole.ru/editor_images/246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5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5638800"/>
            <a:ext cx="83554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поднимайся на крыши вагонов поездов! 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52800" y="0"/>
            <a:ext cx="220605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Нельзя!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razvitie-krohi.ru/wp-content/uploads/2016/10/zatsepery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914400"/>
            <a:ext cx="6248400" cy="468062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5" name="Picture 2" descr="https://static.oshkole.ru/editor_images/246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5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4000" y="0"/>
            <a:ext cx="714884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Помните! Это опасно для жизни!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static.oshkole.ru/editor_images/24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28750" cy="800100"/>
          </a:xfrm>
          <a:prstGeom prst="rect">
            <a:avLst/>
          </a:prstGeom>
          <a:noFill/>
        </p:spPr>
      </p:pic>
      <p:pic>
        <p:nvPicPr>
          <p:cNvPr id="16388" name="Picture 4" descr="http://www.prizyv.ru/wp-content/uploads/2017/02/221003_1_13606733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447800"/>
            <a:ext cx="7620000" cy="507682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image.jimcdn.com/app/cms/image/transf/none/path/s480ff6f4021e91dd/image/i2b1bf4291259a2d5/version/1391459672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0"/>
            <a:ext cx="4724400" cy="6914250"/>
          </a:xfrm>
          <a:prstGeom prst="rect">
            <a:avLst/>
          </a:prstGeom>
          <a:noFill/>
        </p:spPr>
      </p:pic>
      <p:pic>
        <p:nvPicPr>
          <p:cNvPr id="5" name="Picture 2" descr="https://static.oshkole.ru/editor_images/246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5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6800" y="228600"/>
            <a:ext cx="7772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Нельзя устраивать на платформе и железнодорожных путях различные подвижные игры!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zaomos.news/upload/resize_cache/iblock/89f/300_0_1/89f9d9ede2f428ac2e6b7026413b9c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676400"/>
            <a:ext cx="6781800" cy="495071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4" name="Picture 2" descr="https://static.oshkole.ru/editor_images/246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5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armavir-school2.ucoz.ru/1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38400" y="0"/>
            <a:ext cx="4518212" cy="6858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3" name="Picture 2" descr="https://static.oshkole.ru/editor_images/246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5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990600"/>
            <a:ext cx="55626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Основными причинами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травмирования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людей являются незнание и нарушение правил безопасности при нахождении в зоне железнодорожных путей, неоправданная спешка и беспечность, нежелание пользоваться переходными мостами, тоннелями и настилами, а порой озорство, хулиганство и игры, как на железнодорожных путях, так и на прилегающей к ним территории.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s://static.oshkole.ru/editor_images/24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28750" cy="800100"/>
          </a:xfrm>
          <a:prstGeom prst="rect">
            <a:avLst/>
          </a:prstGeom>
          <a:noFill/>
        </p:spPr>
      </p:pic>
      <p:pic>
        <p:nvPicPr>
          <p:cNvPr id="28676" name="Picture 4" descr="https://traditio.wiki/files/thumb/7/7e/Zeichen_151.svg/672px-Zeichen_151.sv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914400"/>
            <a:ext cx="3581400" cy="31976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3820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Нахождение на железнодорожных путях, переход их в не установленных местах, озорство, хулиганство и необдуманные поступки всегда связаны с риском и опасностью для жизни, во избежание чего вам необходимо строго соблюдать установленные на железных дорогах правила безопасного поведения.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0400" y="0"/>
            <a:ext cx="26457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Помните!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 descr="http://gorodkirov.ru/media/main_photos/%D0%B6%D0%B5%D0%BB%D0%B5%D0%B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971799"/>
            <a:ext cx="5943600" cy="375385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6" name="Picture 2" descr="https://static.oshkole.ru/editor_images/246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5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2362200"/>
            <a:ext cx="2743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Переходить железнодорожные пути можно только в установленных местах, пользуясь при этом пешеходными мостами, тоннелями, переездами.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1066800"/>
            <a:ext cx="26457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Помните!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www.epstore.ru/1755-large_default/znak-perekhod-cherez-zhd-puti-tolko-po-tonnelyu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10400" y="228600"/>
            <a:ext cx="1905000" cy="1905000"/>
          </a:xfrm>
          <a:prstGeom prst="rect">
            <a:avLst/>
          </a:prstGeom>
          <a:noFill/>
        </p:spPr>
      </p:pic>
      <p:pic>
        <p:nvPicPr>
          <p:cNvPr id="17414" name="Picture 6" descr="http://www.vizteh.ru/upload/iblock/b2e/b2e8ceb0e5c91607ca306757fba859f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28600"/>
            <a:ext cx="1905000" cy="1905000"/>
          </a:xfrm>
          <a:prstGeom prst="rect">
            <a:avLst/>
          </a:prstGeom>
          <a:noFill/>
        </p:spPr>
      </p:pic>
      <p:pic>
        <p:nvPicPr>
          <p:cNvPr id="17416" name="Picture 8" descr="https://31tv.ru/upload/files/mos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2286000"/>
            <a:ext cx="5715000" cy="42862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9" name="Picture 2" descr="https://static.oshkole.ru/editor_images/2465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2875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38800" y="381000"/>
            <a:ext cx="26457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Помните!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10200" y="1676400"/>
            <a:ext cx="3276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станциях, где мостов и тоннелей нет, граждане должны переходить железнодорожные пути по настилам, а также в местах, где установлены указатели «Переход через пути».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s://content-2.foto.my.mail.ru/mail/e.bell/_deti/i-16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28600"/>
            <a:ext cx="4038600" cy="30289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5364" name="Picture 4" descr="https://prv2.lori-images.net/perehod-cherez-zheleznuyu-dorogu-0002547002-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429000"/>
            <a:ext cx="4085617" cy="3048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6" name="Picture 2" descr="https://static.oshkole.ru/editor_images/2465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42875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1981200"/>
            <a:ext cx="2895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Запрещается переходить пути на железнодорожных переездах при закрытом шлагбауме или показании красного сигнала светофора переездной сигнализации.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914400"/>
            <a:ext cx="36818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Запрещается!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gazeta-n1.ru/upload/iblock/290/290646ae22bcca4dcf3deff9b4b0802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67200" y="304800"/>
            <a:ext cx="4323678" cy="28711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20484" name="Picture 4" descr="http://ruwest.ru/upload/iblock/238/238d0d1243a6e6bf29dace08c442a05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3352800"/>
            <a:ext cx="4343400" cy="32575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6" name="Picture 2" descr="https://static.oshkole.ru/editor_images/2465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42875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38800" y="1219200"/>
            <a:ext cx="3124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переходе через железнодорожные пути необходимо убедиться в отсутствии движущегося поезда, локомотива или вагонов.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94854" y="609600"/>
            <a:ext cx="76491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поведения на железной дороге 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3400" y="5257800"/>
            <a:ext cx="807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Ходить по железнодорожным путям категорически запрещается!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ikprosto.ru/sites/default/files/34e20e8b-9e83-4c8f-85f5-a190ebbba1c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1295400"/>
            <a:ext cx="5105399" cy="316758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7" name="Picture 2" descr="https://static.oshkole.ru/editor_images/246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5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990600"/>
            <a:ext cx="8839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Переходить и перебегать через железнодорожные пути перед близко идущим поездом, если расстояние до него менее 400 м - запрещается.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81600" y="152400"/>
            <a:ext cx="36818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Запрещается!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http://agoj.ru/foto17.png?i=13301&amp;k=poezd-zimoj-fot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2209800"/>
            <a:ext cx="6629400" cy="43282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6" name="Picture 2" descr="https://static.oshkole.ru/editor_images/246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5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ostro.org/frmtext/poez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438400"/>
            <a:ext cx="5906644" cy="393382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609600" y="1066800"/>
            <a:ext cx="36818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Запрещается!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48200" y="457200"/>
            <a:ext cx="4038600" cy="267765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Категорически запрещается на станциях и перегонах подлезать под вагоны и перелезать через автосцепки для прохода через путь.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static.oshkole.ru/editor_images/246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5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azbukametalla.ru/images/martens/Sch/Schpaly/schpala_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99229" y="0"/>
            <a:ext cx="4044771" cy="51054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23554" name="Picture 2" descr="http://minsknews.by/wp-content/uploads/2016/10/cf0e2719894de8d728a9d751a5563d2e014917bd_900-e14768633951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14400"/>
            <a:ext cx="6248400" cy="464624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1447800" y="0"/>
            <a:ext cx="36818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Запрещается!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5638800"/>
            <a:ext cx="8610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Запрещается проходить вдоль железнодорожных путей ближе 5 метров от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крайнего рельса!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s://static.oshkole.ru/editor_images/2465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42875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318</Words>
  <Application>Microsoft Office PowerPoint</Application>
  <PresentationFormat>Экран (4:3)</PresentationFormat>
  <Paragraphs>27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Kovalev Ivan</cp:lastModifiedBy>
  <cp:revision>72</cp:revision>
  <dcterms:created xsi:type="dcterms:W3CDTF">2017-04-14T17:33:09Z</dcterms:created>
  <dcterms:modified xsi:type="dcterms:W3CDTF">2018-09-12T11:30:41Z</dcterms:modified>
</cp:coreProperties>
</file>