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Самостоятельная работа</a:t>
            </a:r>
            <a:b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по теме «Причастие»</a:t>
            </a:r>
            <a:endParaRPr lang="ru-RU" sz="6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9. Найдите краткие страдательные причастия.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56490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4800" dirty="0" smtClean="0"/>
              <a:t>По мху то тут, то там разбросаны мелкие жёлтые цветы.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455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1. Найдите причастия в ряде слов.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/>
              <a:t>	</a:t>
            </a:r>
            <a:r>
              <a:rPr lang="ru-RU" dirty="0" smtClean="0"/>
              <a:t>Летящий</a:t>
            </a:r>
            <a:r>
              <a:rPr lang="ru-RU" dirty="0"/>
              <a:t>, дорогой, горяч, сделав, закрытая, зависимые, отвёзший, лечивших, колючие, рощи, тыквенный, кожаное, лучше</a:t>
            </a:r>
            <a:r>
              <a:rPr lang="ru-RU" dirty="0" smtClean="0"/>
              <a:t>.</a:t>
            </a:r>
            <a:endParaRPr lang="ru-RU" dirty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15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2. Вставьте пропущенные буквы, выделите суффиксы причастий.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	Хорошо </a:t>
            </a:r>
            <a:r>
              <a:rPr lang="ru-RU" dirty="0" err="1" smtClean="0"/>
              <a:t>утопта</a:t>
            </a:r>
            <a:r>
              <a:rPr lang="ru-RU" dirty="0" smtClean="0"/>
              <a:t>..</a:t>
            </a:r>
            <a:r>
              <a:rPr lang="ru-RU" dirty="0" err="1" smtClean="0"/>
              <a:t>ая</a:t>
            </a:r>
            <a:r>
              <a:rPr lang="ru-RU" dirty="0" smtClean="0"/>
              <a:t> </a:t>
            </a:r>
            <a:r>
              <a:rPr lang="ru-RU" dirty="0" err="1" smtClean="0"/>
              <a:t>тр..пинка</a:t>
            </a:r>
            <a:r>
              <a:rPr lang="ru-RU" dirty="0" smtClean="0"/>
              <a:t> </a:t>
            </a:r>
            <a:r>
              <a:rPr lang="ru-RU" dirty="0" err="1" smtClean="0"/>
              <a:t>пр..вела</a:t>
            </a:r>
            <a:r>
              <a:rPr lang="ru-RU" dirty="0" smtClean="0"/>
              <a:t> </a:t>
            </a:r>
            <a:r>
              <a:rPr lang="ru-RU" dirty="0"/>
              <a:t>к </a:t>
            </a:r>
            <a:r>
              <a:rPr lang="ru-RU" dirty="0" smtClean="0"/>
              <a:t>жив..</a:t>
            </a:r>
            <a:r>
              <a:rPr lang="ru-RU" dirty="0" err="1" smtClean="0"/>
              <a:t>писному</a:t>
            </a:r>
            <a:r>
              <a:rPr lang="ru-RU" dirty="0" smtClean="0"/>
              <a:t> </a:t>
            </a:r>
            <a:r>
              <a:rPr lang="ru-RU" dirty="0" err="1" smtClean="0"/>
              <a:t>б..лоту</a:t>
            </a:r>
            <a:r>
              <a:rPr lang="ru-RU" dirty="0"/>
              <a:t>, </a:t>
            </a:r>
            <a:r>
              <a:rPr lang="ru-RU" dirty="0" err="1" smtClean="0"/>
              <a:t>образовавш</a:t>
            </a:r>
            <a:r>
              <a:rPr lang="ru-RU" dirty="0" smtClean="0"/>
              <a:t>..</a:t>
            </a:r>
            <a:r>
              <a:rPr lang="ru-RU" dirty="0" err="1" smtClean="0"/>
              <a:t>муся</a:t>
            </a:r>
            <a:r>
              <a:rPr lang="ru-RU" dirty="0" smtClean="0"/>
              <a:t> </a:t>
            </a:r>
            <a:r>
              <a:rPr lang="ru-RU" dirty="0"/>
              <a:t>из лесной </a:t>
            </a:r>
            <a:r>
              <a:rPr lang="ru-RU" dirty="0" err="1" smtClean="0"/>
              <a:t>реч</a:t>
            </a:r>
            <a:r>
              <a:rPr lang="ru-RU" dirty="0" smtClean="0"/>
              <a:t>..</a:t>
            </a:r>
            <a:r>
              <a:rPr lang="ru-RU" dirty="0" err="1" smtClean="0"/>
              <a:t>нки</a:t>
            </a:r>
            <a:r>
              <a:rPr lang="ru-RU" dirty="0"/>
              <a:t>. Яркая зелень </a:t>
            </a:r>
            <a:r>
              <a:rPr lang="ru-RU" dirty="0" smtClean="0"/>
              <a:t>к..</a:t>
            </a:r>
            <a:r>
              <a:rPr lang="ru-RU" dirty="0" err="1" smtClean="0"/>
              <a:t>мыша</a:t>
            </a:r>
            <a:r>
              <a:rPr lang="ru-RU" dirty="0" smtClean="0"/>
              <a:t> </a:t>
            </a:r>
            <a:r>
              <a:rPr lang="ru-RU" dirty="0" err="1" smtClean="0"/>
              <a:t>перем</a:t>
            </a:r>
            <a:r>
              <a:rPr lang="ru-RU" dirty="0" smtClean="0"/>
              <a:t>..жалась (</a:t>
            </a:r>
            <a:r>
              <a:rPr lang="ru-RU" dirty="0" err="1" smtClean="0"/>
              <a:t>с,з</a:t>
            </a:r>
            <a:r>
              <a:rPr lang="ru-RU" dirty="0" smtClean="0"/>
              <a:t>)</a:t>
            </a:r>
            <a:r>
              <a:rPr lang="ru-RU" dirty="0" err="1" smtClean="0"/>
              <a:t>десь</a:t>
            </a:r>
            <a:r>
              <a:rPr lang="ru-RU" dirty="0" smtClean="0"/>
              <a:t> </a:t>
            </a:r>
            <a:r>
              <a:rPr lang="ru-RU" dirty="0"/>
              <a:t>с белыми </a:t>
            </a:r>
            <a:r>
              <a:rPr lang="ru-RU" dirty="0" err="1" smtClean="0"/>
              <a:t>обл</a:t>
            </a:r>
            <a:r>
              <a:rPr lang="ru-RU" dirty="0" smtClean="0"/>
              <a:t>..</a:t>
            </a:r>
            <a:r>
              <a:rPr lang="ru-RU" dirty="0" err="1" smtClean="0"/>
              <a:t>ками</a:t>
            </a:r>
            <a:r>
              <a:rPr lang="ru-RU" dirty="0" smtClean="0"/>
              <a:t> </a:t>
            </a:r>
            <a:r>
              <a:rPr lang="ru-RU" dirty="0" err="1" smtClean="0"/>
              <a:t>цв</a:t>
            </a:r>
            <a:r>
              <a:rPr lang="ru-RU" dirty="0" smtClean="0"/>
              <a:t>..</a:t>
            </a:r>
            <a:r>
              <a:rPr lang="ru-RU" dirty="0" err="1" smtClean="0"/>
              <a:t>тущего</a:t>
            </a:r>
            <a:r>
              <a:rPr lang="ru-RU" dirty="0" smtClean="0"/>
              <a:t> </a:t>
            </a:r>
            <a:r>
              <a:rPr lang="ru-RU" dirty="0"/>
              <a:t>ягеля, </a:t>
            </a:r>
            <a:r>
              <a:rPr lang="ru-RU" dirty="0" err="1" smtClean="0"/>
              <a:t>распростр</a:t>
            </a:r>
            <a:r>
              <a:rPr lang="ru-RU" dirty="0" smtClean="0"/>
              <a:t>..</a:t>
            </a:r>
            <a:r>
              <a:rPr lang="ru-RU" dirty="0" err="1" smtClean="0"/>
              <a:t>нявшего</a:t>
            </a:r>
            <a:r>
              <a:rPr lang="ru-RU" dirty="0" smtClean="0"/>
              <a:t> </a:t>
            </a:r>
            <a:r>
              <a:rPr lang="ru-RU" dirty="0" err="1" smtClean="0"/>
              <a:t>в..круг</a:t>
            </a:r>
            <a:r>
              <a:rPr lang="ru-RU" dirty="0" smtClean="0"/>
              <a:t> </a:t>
            </a:r>
            <a:r>
              <a:rPr lang="ru-RU" dirty="0"/>
              <a:t>свой </a:t>
            </a:r>
            <a:r>
              <a:rPr lang="ru-RU" dirty="0" smtClean="0"/>
              <a:t>(не)</a:t>
            </a:r>
            <a:r>
              <a:rPr lang="ru-RU" dirty="0" err="1" smtClean="0"/>
              <a:t>повт</a:t>
            </a:r>
            <a:r>
              <a:rPr lang="ru-RU" dirty="0" smtClean="0"/>
              <a:t>..</a:t>
            </a:r>
            <a:r>
              <a:rPr lang="ru-RU" dirty="0" err="1" smtClean="0"/>
              <a:t>римый</a:t>
            </a:r>
            <a:r>
              <a:rPr lang="ru-RU" dirty="0" smtClean="0"/>
              <a:t> </a:t>
            </a:r>
            <a:r>
              <a:rPr lang="ru-RU" dirty="0" err="1" smtClean="0"/>
              <a:t>ар..мат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08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70080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3. В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какой строчке все слова – причастия?</a:t>
            </a:r>
            <a:br>
              <a:rPr lang="ru-RU" i="1" dirty="0">
                <a:solidFill>
                  <a:schemeClr val="tx2">
                    <a:lumMod val="75000"/>
                  </a:schemeClr>
                </a:solidFill>
              </a:rPr>
            </a:b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А) Плывущий</a:t>
            </a:r>
            <a:r>
              <a:rPr lang="ru-RU" dirty="0"/>
              <a:t>, плавающий, плывший, плавая, плавательный.</a:t>
            </a:r>
          </a:p>
          <a:p>
            <a:pPr marL="0" indent="0">
              <a:buNone/>
            </a:pPr>
            <a:r>
              <a:rPr lang="ru-RU" dirty="0" smtClean="0"/>
              <a:t>	Б) Закрытый</a:t>
            </a:r>
            <a:r>
              <a:rPr lang="ru-RU" dirty="0"/>
              <a:t>, перенёсший, зависимый, молотый, молчаливый.</a:t>
            </a:r>
          </a:p>
          <a:p>
            <a:pPr marL="0" indent="0">
              <a:buNone/>
            </a:pPr>
            <a:r>
              <a:rPr lang="ru-RU" dirty="0" smtClean="0"/>
              <a:t>	В) Зовущий</a:t>
            </a:r>
            <a:r>
              <a:rPr lang="ru-RU" dirty="0"/>
              <a:t>, вспорхнувший, колотый, увиденный.</a:t>
            </a:r>
          </a:p>
          <a:p>
            <a:pPr marL="0" indent="0">
              <a:buNone/>
            </a:pPr>
            <a:r>
              <a:rPr lang="ru-RU" dirty="0" smtClean="0"/>
              <a:t>	Г) Услышанный</a:t>
            </a:r>
            <a:r>
              <a:rPr lang="ru-RU" dirty="0"/>
              <a:t>, соломенный, вымытый, украденный, величественный.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72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4. Вставьте пропущенные буквы в окончания причастий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1249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err="1" smtClean="0"/>
              <a:t>Потемневш</a:t>
            </a:r>
            <a:r>
              <a:rPr lang="ru-RU" dirty="0"/>
              <a:t>__  небом, </a:t>
            </a:r>
            <a:r>
              <a:rPr lang="ru-RU" dirty="0" err="1"/>
              <a:t>прибывш</a:t>
            </a:r>
            <a:r>
              <a:rPr lang="ru-RU" dirty="0"/>
              <a:t>__ поездом, </a:t>
            </a:r>
            <a:r>
              <a:rPr lang="ru-RU" dirty="0" err="1"/>
              <a:t>отдыхающ</a:t>
            </a:r>
            <a:r>
              <a:rPr lang="ru-RU" dirty="0"/>
              <a:t>__ бойца, </a:t>
            </a:r>
            <a:r>
              <a:rPr lang="ru-RU" dirty="0" err="1"/>
              <a:t>висевш</a:t>
            </a:r>
            <a:r>
              <a:rPr lang="ru-RU" dirty="0"/>
              <a:t>__ на стене картиной, к </a:t>
            </a:r>
            <a:r>
              <a:rPr lang="ru-RU" dirty="0" err="1"/>
              <a:t>горящ</a:t>
            </a:r>
            <a:r>
              <a:rPr lang="ru-RU" dirty="0"/>
              <a:t>__ костру, </a:t>
            </a:r>
            <a:r>
              <a:rPr lang="ru-RU" dirty="0" err="1"/>
              <a:t>загоревш</a:t>
            </a:r>
            <a:r>
              <a:rPr lang="ru-RU" dirty="0"/>
              <a:t>__  ребят, </a:t>
            </a:r>
            <a:r>
              <a:rPr lang="ru-RU" dirty="0" err="1"/>
              <a:t>окрепш</a:t>
            </a:r>
            <a:r>
              <a:rPr lang="ru-RU" dirty="0"/>
              <a:t>__ </a:t>
            </a:r>
            <a:r>
              <a:rPr lang="ru-RU" dirty="0" smtClean="0"/>
              <a:t>ребенком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4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5. Образуйте от данных глаголов действительные причастия настоящего времени.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3212976"/>
            <a:ext cx="3178696" cy="30529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Д</a:t>
            </a:r>
            <a:r>
              <a:rPr lang="ru-RU" dirty="0" smtClean="0"/>
              <a:t>умать.</a:t>
            </a:r>
          </a:p>
          <a:p>
            <a:pPr marL="0" indent="0">
              <a:buNone/>
            </a:pPr>
            <a:r>
              <a:rPr lang="ru-RU" dirty="0" smtClean="0"/>
              <a:t>Б) Сеять</a:t>
            </a:r>
          </a:p>
          <a:p>
            <a:pPr marL="0" indent="0">
              <a:buNone/>
            </a:pPr>
            <a:r>
              <a:rPr lang="ru-RU" dirty="0" smtClean="0"/>
              <a:t>В) Гнать</a:t>
            </a:r>
          </a:p>
          <a:p>
            <a:pPr marL="0" indent="0">
              <a:buNone/>
            </a:pPr>
            <a:r>
              <a:rPr lang="ru-RU" dirty="0" smtClean="0"/>
              <a:t>Г) Любить</a:t>
            </a:r>
          </a:p>
          <a:p>
            <a:pPr marL="0" indent="0">
              <a:buNone/>
            </a:pPr>
            <a:r>
              <a:rPr lang="ru-RU" dirty="0" smtClean="0"/>
              <a:t>Д) Каяться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09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6. Образуйте </a:t>
            </a:r>
            <a:r>
              <a:rPr lang="ru-RU" i="1" dirty="0">
                <a:solidFill>
                  <a:schemeClr val="tx2"/>
                </a:solidFill>
              </a:rPr>
              <a:t>от данных глаголов действительные причастия </a:t>
            </a:r>
            <a:r>
              <a:rPr lang="ru-RU" i="1" dirty="0" smtClean="0">
                <a:solidFill>
                  <a:schemeClr val="tx2"/>
                </a:solidFill>
              </a:rPr>
              <a:t>прошедшего </a:t>
            </a:r>
            <a:r>
              <a:rPr lang="ru-RU" i="1" dirty="0">
                <a:solidFill>
                  <a:schemeClr val="tx2"/>
                </a:solidFill>
              </a:rPr>
              <a:t>времени.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492896"/>
            <a:ext cx="332271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Читать.</a:t>
            </a:r>
          </a:p>
          <a:p>
            <a:pPr marL="0" indent="0">
              <a:buNone/>
            </a:pPr>
            <a:r>
              <a:rPr lang="ru-RU" dirty="0" smtClean="0"/>
              <a:t>Б) Таять.</a:t>
            </a:r>
          </a:p>
          <a:p>
            <a:pPr marL="0" indent="0">
              <a:buNone/>
            </a:pPr>
            <a:r>
              <a:rPr lang="ru-RU" dirty="0" smtClean="0"/>
              <a:t>В) Узнать.</a:t>
            </a:r>
          </a:p>
          <a:p>
            <a:pPr marL="0" indent="0">
              <a:buNone/>
            </a:pPr>
            <a:r>
              <a:rPr lang="ru-RU" dirty="0" smtClean="0"/>
              <a:t>Г) Нести.</a:t>
            </a:r>
          </a:p>
          <a:p>
            <a:pPr marL="0" indent="0">
              <a:buNone/>
            </a:pPr>
            <a:r>
              <a:rPr lang="ru-RU" dirty="0" smtClean="0"/>
              <a:t>Д) Превратить.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99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7. Образуйте </a:t>
            </a:r>
            <a:r>
              <a:rPr lang="ru-RU" i="1" dirty="0">
                <a:solidFill>
                  <a:schemeClr val="tx2"/>
                </a:solidFill>
              </a:rPr>
              <a:t>от данных глаголов </a:t>
            </a:r>
            <a:r>
              <a:rPr lang="ru-RU" i="1" dirty="0" smtClean="0">
                <a:solidFill>
                  <a:schemeClr val="tx2"/>
                </a:solidFill>
              </a:rPr>
              <a:t>страдательные </a:t>
            </a:r>
            <a:r>
              <a:rPr lang="ru-RU" i="1" dirty="0">
                <a:solidFill>
                  <a:schemeClr val="tx2"/>
                </a:solidFill>
              </a:rPr>
              <a:t>причастия настоящего времени.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2636912"/>
            <a:ext cx="281865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Одержать.</a:t>
            </a:r>
          </a:p>
          <a:p>
            <a:pPr marL="0" indent="0">
              <a:buNone/>
            </a:pPr>
            <a:r>
              <a:rPr lang="ru-RU" dirty="0" smtClean="0"/>
              <a:t>Б) Решать.</a:t>
            </a:r>
          </a:p>
          <a:p>
            <a:pPr marL="0" indent="0">
              <a:buNone/>
            </a:pPr>
            <a:r>
              <a:rPr lang="ru-RU" dirty="0" smtClean="0"/>
              <a:t>В) Увлекать.</a:t>
            </a:r>
          </a:p>
          <a:p>
            <a:pPr marL="0" indent="0">
              <a:buNone/>
            </a:pPr>
            <a:r>
              <a:rPr lang="ru-RU" dirty="0" smtClean="0"/>
              <a:t>Г) Рисовать.</a:t>
            </a:r>
          </a:p>
          <a:p>
            <a:pPr marL="0" indent="0">
              <a:buNone/>
            </a:pPr>
            <a:r>
              <a:rPr lang="ru-RU" dirty="0" smtClean="0"/>
              <a:t>Д) Любить.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80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8. Образуйте </a:t>
            </a:r>
            <a:r>
              <a:rPr lang="ru-RU" i="1" dirty="0">
                <a:solidFill>
                  <a:schemeClr val="tx2"/>
                </a:solidFill>
              </a:rPr>
              <a:t>от данных глаголов </a:t>
            </a:r>
            <a:r>
              <a:rPr lang="ru-RU" i="1" dirty="0" smtClean="0">
                <a:solidFill>
                  <a:schemeClr val="tx2"/>
                </a:solidFill>
              </a:rPr>
              <a:t>страдательные </a:t>
            </a:r>
            <a:r>
              <a:rPr lang="ru-RU" i="1" dirty="0">
                <a:solidFill>
                  <a:schemeClr val="tx2"/>
                </a:solidFill>
              </a:rPr>
              <a:t>причастия </a:t>
            </a:r>
            <a:r>
              <a:rPr lang="ru-RU" i="1" dirty="0" smtClean="0">
                <a:solidFill>
                  <a:schemeClr val="tx2"/>
                </a:solidFill>
              </a:rPr>
              <a:t>прошедшего </a:t>
            </a:r>
            <a:r>
              <a:rPr lang="ru-RU" i="1" dirty="0">
                <a:solidFill>
                  <a:schemeClr val="tx2"/>
                </a:solidFill>
              </a:rPr>
              <a:t>времени.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708920"/>
            <a:ext cx="296267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Сжать.</a:t>
            </a:r>
          </a:p>
          <a:p>
            <a:pPr marL="0" indent="0">
              <a:buNone/>
            </a:pPr>
            <a:r>
              <a:rPr lang="ru-RU" dirty="0" smtClean="0"/>
              <a:t>Б) Покорить.</a:t>
            </a:r>
          </a:p>
          <a:p>
            <a:pPr marL="0" indent="0">
              <a:buNone/>
            </a:pPr>
            <a:r>
              <a:rPr lang="ru-RU" dirty="0" smtClean="0"/>
              <a:t>В) Привлечь.</a:t>
            </a:r>
          </a:p>
          <a:p>
            <a:pPr marL="0" indent="0">
              <a:buNone/>
            </a:pPr>
            <a:r>
              <a:rPr lang="ru-RU" dirty="0" smtClean="0"/>
              <a:t>Г) Удалить.</a:t>
            </a:r>
          </a:p>
          <a:p>
            <a:pPr marL="0" indent="0">
              <a:buNone/>
            </a:pPr>
            <a:r>
              <a:rPr lang="ru-RU" dirty="0" smtClean="0"/>
              <a:t>Д) Убрать.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90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165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Самостоятельная работа по теме «Причастие»</vt:lpstr>
      <vt:lpstr>1. Найдите причастия в ряде слов.</vt:lpstr>
      <vt:lpstr>2. Вставьте пропущенные буквы, выделите суффиксы причастий.</vt:lpstr>
      <vt:lpstr>3. В какой строчке все слова – причастия? </vt:lpstr>
      <vt:lpstr>4. Вставьте пропущенные буквы в окончания причастий</vt:lpstr>
      <vt:lpstr>5. Образуйте от данных глаголов действительные причастия настоящего времени.</vt:lpstr>
      <vt:lpstr>6. Образуйте от данных глаголов действительные причастия прошедшего времени.</vt:lpstr>
      <vt:lpstr>7. Образуйте от данных глаголов страдательные причастия настоящего времени.</vt:lpstr>
      <vt:lpstr>8. Образуйте от данных глаголов страдательные причастия прошедшего времени.</vt:lpstr>
      <vt:lpstr>9. Найдите краткие страдательные причастия.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Самостоятельная работа по теме «Причастие»</dc:title>
  <dc:creator>Школа-19ПК</dc:creator>
  <cp:lastModifiedBy>BK-3008</cp:lastModifiedBy>
  <cp:revision>6</cp:revision>
  <dcterms:created xsi:type="dcterms:W3CDTF">2015-09-28T07:13:40Z</dcterms:created>
  <dcterms:modified xsi:type="dcterms:W3CDTF">2015-10-19T03:33:24Z</dcterms:modified>
</cp:coreProperties>
</file>