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Наречие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Самостоятельная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1955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990600"/>
          </a:xfrm>
        </p:spPr>
        <p:txBody>
          <a:bodyPr>
            <a:noAutofit/>
          </a:bodyPr>
          <a:lstStyle/>
          <a:p>
            <a:r>
              <a:rPr lang="ru-RU" sz="4000" dirty="0" smtClean="0"/>
              <a:t>1. Выпишите из текста все наречия.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3200" dirty="0" smtClean="0"/>
              <a:t>Осень</a:t>
            </a:r>
            <a:r>
              <a:rPr lang="ru-RU" sz="3200" dirty="0"/>
              <a:t>. Высоко над головой исподволь начинает желтеть, краснеть, буреть лист на деревьях. Как только листьям станет не хватать  солнышка, они начинают быстро терять свой зеленый цвет. Даже в безветренный, совсем тихий день вдруг оборвется с ветки тут – желтый березовый, а там – красный осиновый лист и, легко покачиваясь в воздухе, бесшумно скользнет по земле.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04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2. Спишите, раскрывая скобки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200" dirty="0"/>
              <a:t>Работу отложили (на)утро. – (На)утро выступили в поход.</a:t>
            </a:r>
          </a:p>
          <a:p>
            <a:pPr lvl="0"/>
            <a:r>
              <a:rPr lang="ru-RU" sz="3200" dirty="0"/>
              <a:t>Лёд двигался (в)сплошную. – (В)сплошную массу льда врезался ледокол. </a:t>
            </a:r>
          </a:p>
          <a:p>
            <a:pPr lvl="0"/>
            <a:r>
              <a:rPr lang="ru-RU" sz="3200" dirty="0"/>
              <a:t>(По)началу всё шло хорошо. – (По)началу не суди о конце.</a:t>
            </a:r>
          </a:p>
          <a:p>
            <a:pPr lvl="0"/>
            <a:r>
              <a:rPr lang="ru-RU" sz="3200" dirty="0"/>
              <a:t>Груз поделили (по)</a:t>
            </a:r>
            <a:r>
              <a:rPr lang="ru-RU" sz="3200" dirty="0" err="1"/>
              <a:t>ровну</a:t>
            </a:r>
            <a:r>
              <a:rPr lang="ru-RU" sz="3200" dirty="0"/>
              <a:t>. – Шли (по) ровному полю.</a:t>
            </a:r>
          </a:p>
          <a:p>
            <a:pPr lvl="0"/>
            <a:r>
              <a:rPr lang="ru-RU" sz="3200" dirty="0"/>
              <a:t>(В)начале все работали быстро. – (В)начале пути шли бодро.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122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3. Определите разряд наречий.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2800" dirty="0" smtClean="0"/>
              <a:t>А) Весело </a:t>
            </a:r>
            <a:r>
              <a:rPr lang="ru-RU" sz="2800" dirty="0"/>
              <a:t>поётся, весело и </a:t>
            </a:r>
            <a:r>
              <a:rPr lang="ru-RU" sz="2800" dirty="0" smtClean="0"/>
              <a:t>прядётся.</a:t>
            </a:r>
          </a:p>
          <a:p>
            <a:pPr marL="0" lvl="0" indent="0">
              <a:buNone/>
            </a:pPr>
            <a:r>
              <a:rPr lang="ru-RU" sz="2800" dirty="0" smtClean="0"/>
              <a:t>Б) Рыбак </a:t>
            </a:r>
            <a:r>
              <a:rPr lang="ru-RU" sz="2800" dirty="0"/>
              <a:t>рыбака видит издалека.</a:t>
            </a:r>
          </a:p>
          <a:p>
            <a:pPr marL="0" lvl="0" indent="0">
              <a:buNone/>
            </a:pPr>
            <a:r>
              <a:rPr lang="ru-RU" sz="2800" dirty="0" smtClean="0"/>
              <a:t>В) Поневоле </a:t>
            </a:r>
            <a:r>
              <a:rPr lang="ru-RU" sz="2800" dirty="0"/>
              <a:t>косы вянут, коли за них тянут.</a:t>
            </a:r>
          </a:p>
          <a:p>
            <a:pPr marL="0" lvl="0" indent="0">
              <a:buNone/>
            </a:pPr>
            <a:r>
              <a:rPr lang="ru-RU" sz="2800" dirty="0" smtClean="0"/>
              <a:t>Г) Кто </a:t>
            </a:r>
            <a:r>
              <a:rPr lang="ru-RU" sz="2800" dirty="0"/>
              <a:t>вчера солгал, тому завтра не поверят.</a:t>
            </a:r>
          </a:p>
          <a:p>
            <a:pPr marL="0" lvl="0" indent="0">
              <a:buNone/>
            </a:pPr>
            <a:r>
              <a:rPr lang="ru-RU" sz="2800" dirty="0" smtClean="0"/>
              <a:t>Д) «Ах </a:t>
            </a:r>
            <a:r>
              <a:rPr lang="ru-RU" sz="2800" dirty="0"/>
              <a:t>ты, мерзкое стекло! Это врёшь ты мне назло»</a:t>
            </a:r>
          </a:p>
          <a:p>
            <a:pPr marL="0" lvl="0" indent="0">
              <a:buNone/>
            </a:pPr>
            <a:r>
              <a:rPr lang="ru-RU" sz="2800" dirty="0" smtClean="0"/>
              <a:t>Е) Абрикосовое </a:t>
            </a:r>
            <a:r>
              <a:rPr lang="ru-RU" sz="2800" dirty="0"/>
              <a:t>варенье очень вкусное.</a:t>
            </a:r>
          </a:p>
          <a:p>
            <a:pPr marL="0" lvl="0" indent="0">
              <a:buNone/>
            </a:pPr>
            <a:r>
              <a:rPr lang="ru-RU" sz="2800" dirty="0" smtClean="0"/>
              <a:t>Ж) Хорошо </a:t>
            </a:r>
            <a:r>
              <a:rPr lang="ru-RU" sz="2800" dirty="0"/>
              <a:t>трудиться – хлеб уродится.</a:t>
            </a:r>
          </a:p>
          <a:p>
            <a:pPr marL="0" lvl="0" indent="0">
              <a:buNone/>
            </a:pPr>
            <a:r>
              <a:rPr lang="ru-RU" sz="2800" dirty="0" smtClean="0"/>
              <a:t>З) Как </a:t>
            </a:r>
            <a:r>
              <a:rPr lang="ru-RU" sz="2800" dirty="0"/>
              <a:t>дерево ни гни, оно всё вверх растёт.</a:t>
            </a:r>
          </a:p>
          <a:p>
            <a:pPr marL="0" lvl="0" indent="0">
              <a:buNone/>
            </a:pPr>
            <a:r>
              <a:rPr lang="ru-RU" sz="2800" dirty="0" smtClean="0"/>
              <a:t>И) Что </a:t>
            </a:r>
            <a:r>
              <a:rPr lang="ru-RU" sz="2800" dirty="0"/>
              <a:t>летом уродится, то зимой пригодится.</a:t>
            </a:r>
          </a:p>
          <a:p>
            <a:pPr marL="0" lvl="0" indent="0">
              <a:buNone/>
            </a:pPr>
            <a:r>
              <a:rPr lang="ru-RU" sz="2800" dirty="0" smtClean="0"/>
              <a:t>К) Свой </a:t>
            </a:r>
            <a:r>
              <a:rPr lang="ru-RU" sz="2800" dirty="0"/>
              <a:t>со своим поневоле дружит.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605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4. Включите в текст наречия.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8229600" cy="493776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СЛОВА ДЛЯ СПРАВОК: резко, вверх, ловко, назад, быстро, недолго, низко, нервно.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А) Враги … приблизились </a:t>
            </a:r>
            <a:r>
              <a:rPr lang="ru-RU" dirty="0"/>
              <a:t>друг к </a:t>
            </a:r>
            <a:r>
              <a:rPr lang="ru-RU" dirty="0" smtClean="0"/>
              <a:t>другу.</a:t>
            </a:r>
          </a:p>
          <a:p>
            <a:pPr marL="0" indent="0">
              <a:buNone/>
            </a:pPr>
            <a:r>
              <a:rPr lang="ru-RU" dirty="0" smtClean="0"/>
              <a:t>Б) Медведь … отскочил …, </a:t>
            </a:r>
            <a:r>
              <a:rPr lang="ru-RU" dirty="0"/>
              <a:t>а лось, взмахнув в воздухе рогами, прыгнул….</a:t>
            </a:r>
          </a:p>
          <a:p>
            <a:pPr marL="0" indent="0">
              <a:buNone/>
            </a:pPr>
            <a:r>
              <a:rPr lang="ru-RU" dirty="0" smtClean="0"/>
              <a:t>В) Медведь … увернулся </a:t>
            </a:r>
            <a:r>
              <a:rPr lang="ru-RU" dirty="0"/>
              <a:t>от сокрушительного удара и </a:t>
            </a:r>
            <a:r>
              <a:rPr lang="ru-RU" dirty="0" smtClean="0"/>
              <a:t>… </a:t>
            </a:r>
            <a:r>
              <a:rPr lang="ru-RU" dirty="0"/>
              <a:t>с</a:t>
            </a:r>
            <a:r>
              <a:rPr lang="ru-RU" dirty="0" smtClean="0"/>
              <a:t>крылся  </a:t>
            </a:r>
            <a:r>
              <a:rPr lang="ru-RU" dirty="0"/>
              <a:t>в чаще. Лось … постоял на поляне, </a:t>
            </a:r>
            <a:r>
              <a:rPr lang="ru-RU" dirty="0" smtClean="0"/>
              <a:t>… </a:t>
            </a:r>
            <a:r>
              <a:rPr lang="ru-RU" dirty="0"/>
              <a:t>вздрогнул, </a:t>
            </a:r>
            <a:r>
              <a:rPr lang="ru-RU" dirty="0" smtClean="0"/>
              <a:t>… </a:t>
            </a:r>
            <a:r>
              <a:rPr lang="ru-RU" dirty="0"/>
              <a:t>опустил голову и побрёл по лесу. Жизнь была </a:t>
            </a:r>
            <a:r>
              <a:rPr lang="ru-RU" dirty="0" smtClean="0"/>
              <a:t>отвоёвана.</a:t>
            </a:r>
          </a:p>
        </p:txBody>
      </p:sp>
    </p:spTree>
    <p:extLst>
      <p:ext uri="{BB962C8B-B14F-4D97-AF65-F5344CB8AC3E}">
        <p14:creationId xmlns:p14="http://schemas.microsoft.com/office/powerpoint/2010/main" val="6084713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</TotalTime>
  <Words>272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Начальная</vt:lpstr>
      <vt:lpstr>Наречие Самостоятельная работа</vt:lpstr>
      <vt:lpstr>1. Выпишите из текста все наречия.</vt:lpstr>
      <vt:lpstr>2. Спишите, раскрывая скобки.</vt:lpstr>
      <vt:lpstr>3. Определите разряд наречий.</vt:lpstr>
      <vt:lpstr>4. Включите в текст наречия.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Наречие Самостоятельная работа</dc:title>
  <dc:creator>Школа-19ПК</dc:creator>
  <cp:lastModifiedBy>BK-3008</cp:lastModifiedBy>
  <cp:revision>2</cp:revision>
  <dcterms:created xsi:type="dcterms:W3CDTF">2015-12-16T07:58:17Z</dcterms:created>
  <dcterms:modified xsi:type="dcterms:W3CDTF">2015-12-16T08:35:24Z</dcterms:modified>
</cp:coreProperties>
</file>