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handoutMasterIdLst>
    <p:handoutMasterId r:id="rId15"/>
  </p:handoutMasterIdLst>
  <p:sldIdLst>
    <p:sldId id="267" r:id="rId2"/>
    <p:sldId id="266" r:id="rId3"/>
    <p:sldId id="25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5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CC9900"/>
    <a:srgbClr val="FF0000"/>
    <a:srgbClr val="0099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73" autoAdjust="0"/>
  </p:normalViewPr>
  <p:slideViewPr>
    <p:cSldViewPr>
      <p:cViewPr varScale="1">
        <p:scale>
          <a:sx n="81" d="100"/>
          <a:sy n="81" d="100"/>
        </p:scale>
        <p:origin x="-96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ru-R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6098171F-36C6-4E50-9BCD-ECED993D5146}" type="datetimeFigureOut">
              <a:rPr lang="ru-RU"/>
              <a:pPr/>
              <a:t>09.12.2019</a:t>
            </a:fld>
            <a:endParaRPr lang="ru-RU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ru-RU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C5F1E906-29E9-4A98-AE43-1FAC98787B4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1147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ru-RU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77435E7A-4469-4165-A862-FC1054586DA9}" type="datetimeFigureOut">
              <a:rPr lang="ru-RU"/>
              <a:pPr/>
              <a:t>09.12.2019</a:t>
            </a:fld>
            <a:endParaRPr lang="ru-RU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ru-RU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06BD98B6-DC5C-4F4B-86F8-2F8423BDBEB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6888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50B96F-9245-487C-A468-E3EF5D5834A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401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19A6B7-AC12-4EC1-80A8-06B1FB76972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329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DFA7DC-F538-4BC3-B8D7-E70E5292D8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649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DA98EB-8A20-4AC4-86C2-02B58B57F54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568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7B5592-EB94-4E86-906A-BB7951E8ED7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397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271452-C9A9-4C4A-8FCE-E5D863FE7B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627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28F00F-645E-4A2D-B737-0644AC27ECE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984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504A22-2F4C-4FE2-8B91-BE6BC9221B6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39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FA0975-EE71-4734-88C0-A347A0696A3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374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46D775-2489-4F6E-AA94-A24B1B6FBE7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338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E4C47E-82CD-4038-A9DC-A033F2FB81F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197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FB6B9F7-FA4C-42EC-8D60-DEA8CD6577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832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" y="4876800"/>
            <a:ext cx="7010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rgbClr val="CC9900"/>
                </a:solidFill>
                <a:effectLst>
                  <a:outerShdw blurRad="38100" dist="38100" dir="2700000" algn="tl" rotWithShape="0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математики</a:t>
            </a:r>
            <a:endParaRPr lang="ru-RU" sz="3200" dirty="0">
              <a:solidFill>
                <a:srgbClr val="CC9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i="1" dirty="0">
                <a:solidFill>
                  <a:srgbClr val="CC9900"/>
                </a:solidFill>
                <a:effectLst>
                  <a:outerShdw blurRad="38100" dist="38100" dir="2700000" algn="tl" rotWithShape="0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СОШ № 128 </a:t>
            </a:r>
            <a:r>
              <a:rPr lang="ru-RU" sz="3200" b="1" i="1" dirty="0" err="1">
                <a:solidFill>
                  <a:srgbClr val="CC9900"/>
                </a:solidFill>
                <a:effectLst>
                  <a:outerShdw blurRad="38100" dist="38100" dir="2700000" algn="tl" rotWithShape="0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г.о.Самара</a:t>
            </a:r>
            <a:endParaRPr lang="ru-RU" sz="3200" dirty="0">
              <a:solidFill>
                <a:srgbClr val="CC9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i="1" dirty="0" err="1">
                <a:solidFill>
                  <a:srgbClr val="CC9900"/>
                </a:solidFill>
                <a:effectLst>
                  <a:outerShdw blurRad="38100" dist="38100" dir="2700000" algn="tl" rotWithShape="0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Змеевская</a:t>
            </a:r>
            <a:r>
              <a:rPr lang="ru-RU" sz="3200" b="1" i="1" dirty="0">
                <a:solidFill>
                  <a:srgbClr val="CC9900"/>
                </a:solidFill>
                <a:effectLst>
                  <a:outerShdw blurRad="38100" dist="38100" dir="2700000" algn="tl" rotWithShape="0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Светлана Николаевна</a:t>
            </a:r>
            <a:endParaRPr lang="ru-RU" sz="3200" dirty="0">
              <a:solidFill>
                <a:srgbClr val="CC99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0600" y="2514599"/>
            <a:ext cx="740696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>
                <a:solidFill>
                  <a:srgbClr val="9966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Устные упражнения</a:t>
            </a:r>
            <a:endParaRPr lang="ru-RU" sz="6000" b="1" i="1" dirty="0">
              <a:solidFill>
                <a:srgbClr val="9966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4522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77" name="Group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7043101"/>
              </p:ext>
            </p:extLst>
          </p:nvPr>
        </p:nvGraphicFramePr>
        <p:xfrm>
          <a:off x="990600" y="685800"/>
          <a:ext cx="7162800" cy="1108076"/>
        </p:xfrm>
        <a:graphic>
          <a:graphicData uri="http://schemas.openxmlformats.org/drawingml/2006/table">
            <a:tbl>
              <a:tblPr/>
              <a:tblGrid>
                <a:gridCol w="2819400"/>
                <a:gridCol w="1409700"/>
                <a:gridCol w="1409700"/>
                <a:gridCol w="1524000"/>
              </a:tblGrid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- 1 + 0,7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- 0,3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36" name="Oval 85"/>
          <p:cNvSpPr>
            <a:spLocks noChangeArrowheads="1"/>
          </p:cNvSpPr>
          <p:nvPr/>
        </p:nvSpPr>
        <p:spPr bwMode="auto">
          <a:xfrm>
            <a:off x="4267200" y="685800"/>
            <a:ext cx="533400" cy="533400"/>
          </a:xfrm>
          <a:prstGeom prst="ellipse">
            <a:avLst/>
          </a:prstGeom>
          <a:solidFill>
            <a:srgbClr val="0099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37" name="Oval 86"/>
          <p:cNvSpPr>
            <a:spLocks noChangeArrowheads="1"/>
          </p:cNvSpPr>
          <p:nvPr/>
        </p:nvSpPr>
        <p:spPr bwMode="auto">
          <a:xfrm>
            <a:off x="5715000" y="685800"/>
            <a:ext cx="533400" cy="533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375" name="Oval 87"/>
          <p:cNvSpPr>
            <a:spLocks noChangeArrowheads="1"/>
          </p:cNvSpPr>
          <p:nvPr/>
        </p:nvSpPr>
        <p:spPr bwMode="auto">
          <a:xfrm>
            <a:off x="7162800" y="685800"/>
            <a:ext cx="533400" cy="5334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12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7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401" name="Group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024601"/>
              </p:ext>
            </p:extLst>
          </p:nvPr>
        </p:nvGraphicFramePr>
        <p:xfrm>
          <a:off x="990600" y="685800"/>
          <a:ext cx="7162800" cy="1108076"/>
        </p:xfrm>
        <a:graphic>
          <a:graphicData uri="http://schemas.openxmlformats.org/drawingml/2006/table">
            <a:tbl>
              <a:tblPr/>
              <a:tblGrid>
                <a:gridCol w="2819400"/>
                <a:gridCol w="1409700"/>
                <a:gridCol w="1409700"/>
                <a:gridCol w="1524000"/>
              </a:tblGrid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- 16,69 + 0,69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17,38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60" name="Oval 85"/>
          <p:cNvSpPr>
            <a:spLocks noChangeArrowheads="1"/>
          </p:cNvSpPr>
          <p:nvPr/>
        </p:nvSpPr>
        <p:spPr bwMode="auto">
          <a:xfrm>
            <a:off x="4267200" y="685800"/>
            <a:ext cx="533400" cy="533400"/>
          </a:xfrm>
          <a:prstGeom prst="ellipse">
            <a:avLst/>
          </a:prstGeom>
          <a:solidFill>
            <a:srgbClr val="0099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98" name="Oval 86"/>
          <p:cNvSpPr>
            <a:spLocks noChangeArrowheads="1"/>
          </p:cNvSpPr>
          <p:nvPr/>
        </p:nvSpPr>
        <p:spPr bwMode="auto">
          <a:xfrm>
            <a:off x="5715000" y="685800"/>
            <a:ext cx="533400" cy="533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62" name="Oval 87"/>
          <p:cNvSpPr>
            <a:spLocks noChangeArrowheads="1"/>
          </p:cNvSpPr>
          <p:nvPr/>
        </p:nvSpPr>
        <p:spPr bwMode="auto">
          <a:xfrm>
            <a:off x="7162800" y="685800"/>
            <a:ext cx="533400" cy="5334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13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9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08" name="Group 8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522354"/>
              </p:ext>
            </p:extLst>
          </p:nvPr>
        </p:nvGraphicFramePr>
        <p:xfrm>
          <a:off x="990600" y="685800"/>
          <a:ext cx="7162800" cy="1108076"/>
        </p:xfrm>
        <a:graphic>
          <a:graphicData uri="http://schemas.openxmlformats.org/drawingml/2006/table">
            <a:tbl>
              <a:tblPr/>
              <a:tblGrid>
                <a:gridCol w="2819400"/>
                <a:gridCol w="1409700"/>
                <a:gridCol w="1409700"/>
                <a:gridCol w="1524000"/>
              </a:tblGrid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- 4,61 + 2,6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- 2,01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- 2,1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- 5,21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205" name="Oval 85"/>
          <p:cNvSpPr>
            <a:spLocks noChangeArrowheads="1"/>
          </p:cNvSpPr>
          <p:nvPr/>
        </p:nvSpPr>
        <p:spPr bwMode="auto">
          <a:xfrm>
            <a:off x="4267200" y="685800"/>
            <a:ext cx="533400" cy="533400"/>
          </a:xfrm>
          <a:prstGeom prst="ellipse">
            <a:avLst/>
          </a:prstGeom>
          <a:solidFill>
            <a:srgbClr val="0099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85" name="Oval 86"/>
          <p:cNvSpPr>
            <a:spLocks noChangeArrowheads="1"/>
          </p:cNvSpPr>
          <p:nvPr/>
        </p:nvSpPr>
        <p:spPr bwMode="auto">
          <a:xfrm>
            <a:off x="5715000" y="685800"/>
            <a:ext cx="533400" cy="533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86" name="Oval 87"/>
          <p:cNvSpPr>
            <a:spLocks noChangeArrowheads="1"/>
          </p:cNvSpPr>
          <p:nvPr/>
        </p:nvSpPr>
        <p:spPr bwMode="auto">
          <a:xfrm>
            <a:off x="7162800" y="685800"/>
            <a:ext cx="533400" cy="5334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5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0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6988"/>
            <a:ext cx="7086600" cy="565150"/>
          </a:xfrm>
          <a:noFill/>
        </p:spPr>
        <p:txBody>
          <a:bodyPr lIns="0" tIns="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3600" b="1" i="1" kern="120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Фронтальная работа </a:t>
            </a:r>
            <a:endParaRPr lang="ru-RU" sz="3600" b="1" kern="1200" dirty="0">
              <a:ln w="635">
                <a:noFill/>
              </a:ln>
              <a:solidFill>
                <a:schemeClr val="accent4">
                  <a:tint val="90000"/>
                  <a:satMod val="125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6386" name="Текст 2"/>
          <p:cNvSpPr>
            <a:spLocks noGrp="1"/>
          </p:cNvSpPr>
          <p:nvPr>
            <p:ph type="body" idx="4294967295"/>
          </p:nvPr>
        </p:nvSpPr>
        <p:spPr>
          <a:xfrm>
            <a:off x="0" y="1052513"/>
            <a:ext cx="8507413" cy="5033962"/>
          </a:xfrm>
        </p:spPr>
        <p:txBody>
          <a:bodyPr lIns="45720" rIns="45720">
            <a:normAutofit fontScale="92500"/>
          </a:bodyPr>
          <a:lstStyle/>
          <a:p>
            <a:pPr marL="0" indent="0">
              <a:buNone/>
            </a:pP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Числа </a:t>
            </a:r>
            <a:r>
              <a:rPr lang="ru-RU" sz="2800" b="1" i="1" u="sng" dirty="0">
                <a:latin typeface="Times New Roman" pitchFamily="18" charset="0"/>
                <a:cs typeface="Times New Roman" pitchFamily="18" charset="0"/>
              </a:rPr>
              <a:t>а и </a:t>
            </a:r>
            <a:r>
              <a:rPr lang="en-US" sz="2800" b="1" i="1" u="sng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u="sng" dirty="0">
                <a:latin typeface="Times New Roman" pitchFamily="18" charset="0"/>
                <a:cs typeface="Times New Roman" pitchFamily="18" charset="0"/>
              </a:rPr>
              <a:t>имеют разные </a:t>
            </a: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знаки.</a:t>
            </a:r>
          </a:p>
          <a:p>
            <a:pPr marL="0" indent="0"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Какой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знак будет иметь сумма этих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чисел: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  если больший модуль имеет отрицательное число?</a:t>
            </a:r>
          </a:p>
          <a:p>
            <a:pPr>
              <a:buFont typeface="Wingdings" pitchFamily="2" charset="2"/>
              <a:buChar char="v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меньший модуль имеет отрицательное число?</a:t>
            </a:r>
          </a:p>
          <a:p>
            <a:pPr>
              <a:buFont typeface="Wingdings" pitchFamily="2" charset="2"/>
              <a:buChar char="v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больший модуль имеет положительное число?</a:t>
            </a:r>
          </a:p>
          <a:p>
            <a:pPr>
              <a:buFont typeface="Wingdings" pitchFamily="2" charset="2"/>
              <a:buChar char="v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меньший модуль имеет положительное число?</a:t>
            </a:r>
          </a:p>
          <a:p>
            <a:pPr marL="0" indent="0">
              <a:buFontTx/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Сформулируйте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правило сложения чисел с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разными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знаками.</a:t>
            </a:r>
          </a:p>
          <a:p>
            <a:pPr marL="0" indent="0">
              <a:buFontTx/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47077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00"/>
                            </p:stCondLst>
                            <p:childTnLst>
                              <p:par>
                                <p:cTn id="1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850"/>
                            </p:stCondLst>
                            <p:childTnLst>
                              <p:par>
                                <p:cTn id="2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 tmFilter="0,0; .5, 1; 1, 1"/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 tmFilter="0,0; .5, 1; 1, 1"/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7" name="Group 10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9160842"/>
              </p:ext>
            </p:extLst>
          </p:nvPr>
        </p:nvGraphicFramePr>
        <p:xfrm>
          <a:off x="838200" y="685800"/>
          <a:ext cx="7010400" cy="1108076"/>
        </p:xfrm>
        <a:graphic>
          <a:graphicData uri="http://schemas.openxmlformats.org/drawingml/2006/table">
            <a:tbl>
              <a:tblPr/>
              <a:tblGrid>
                <a:gridCol w="2819400"/>
                <a:gridCol w="1447800"/>
                <a:gridCol w="1371600"/>
                <a:gridCol w="1371600"/>
              </a:tblGrid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- 6 + 11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68" name="Oval 25"/>
          <p:cNvSpPr>
            <a:spLocks noChangeArrowheads="1"/>
          </p:cNvSpPr>
          <p:nvPr/>
        </p:nvSpPr>
        <p:spPr bwMode="auto">
          <a:xfrm>
            <a:off x="4114800" y="685800"/>
            <a:ext cx="533400" cy="533400"/>
          </a:xfrm>
          <a:prstGeom prst="ellipse">
            <a:avLst/>
          </a:prstGeom>
          <a:solidFill>
            <a:srgbClr val="0099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69" name="Oval 93"/>
          <p:cNvSpPr>
            <a:spLocks noChangeArrowheads="1"/>
          </p:cNvSpPr>
          <p:nvPr/>
        </p:nvSpPr>
        <p:spPr bwMode="auto">
          <a:xfrm>
            <a:off x="5562600" y="685800"/>
            <a:ext cx="533400" cy="533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90" name="Oval 94"/>
          <p:cNvSpPr>
            <a:spLocks noChangeArrowheads="1"/>
          </p:cNvSpPr>
          <p:nvPr/>
        </p:nvSpPr>
        <p:spPr bwMode="auto">
          <a:xfrm>
            <a:off x="6934200" y="685800"/>
            <a:ext cx="533400" cy="5334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4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33" name="Group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5459003"/>
              </p:ext>
            </p:extLst>
          </p:nvPr>
        </p:nvGraphicFramePr>
        <p:xfrm>
          <a:off x="838200" y="568325"/>
          <a:ext cx="7162800" cy="1108076"/>
        </p:xfrm>
        <a:graphic>
          <a:graphicData uri="http://schemas.openxmlformats.org/drawingml/2006/table">
            <a:tbl>
              <a:tblPr/>
              <a:tblGrid>
                <a:gridCol w="2819400"/>
                <a:gridCol w="1409700"/>
                <a:gridCol w="1409700"/>
                <a:gridCol w="1524000"/>
              </a:tblGrid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- 40 + 7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229" name="Oval 85"/>
          <p:cNvSpPr>
            <a:spLocks noChangeArrowheads="1"/>
          </p:cNvSpPr>
          <p:nvPr/>
        </p:nvSpPr>
        <p:spPr bwMode="auto">
          <a:xfrm>
            <a:off x="4114800" y="533400"/>
            <a:ext cx="533400" cy="533400"/>
          </a:xfrm>
          <a:prstGeom prst="ellipse">
            <a:avLst/>
          </a:prstGeom>
          <a:solidFill>
            <a:srgbClr val="0099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93" name="Oval 86"/>
          <p:cNvSpPr>
            <a:spLocks noChangeArrowheads="1"/>
          </p:cNvSpPr>
          <p:nvPr/>
        </p:nvSpPr>
        <p:spPr bwMode="auto">
          <a:xfrm>
            <a:off x="5562600" y="568325"/>
            <a:ext cx="533400" cy="533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94" name="Oval 87"/>
          <p:cNvSpPr>
            <a:spLocks noChangeArrowheads="1"/>
          </p:cNvSpPr>
          <p:nvPr/>
        </p:nvSpPr>
        <p:spPr bwMode="auto">
          <a:xfrm>
            <a:off x="7010400" y="568325"/>
            <a:ext cx="533400" cy="5334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6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57" name="Group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4818411"/>
              </p:ext>
            </p:extLst>
          </p:nvPr>
        </p:nvGraphicFramePr>
        <p:xfrm>
          <a:off x="990600" y="685800"/>
          <a:ext cx="7162800" cy="1108076"/>
        </p:xfrm>
        <a:graphic>
          <a:graphicData uri="http://schemas.openxmlformats.org/drawingml/2006/table">
            <a:tbl>
              <a:tblPr/>
              <a:tblGrid>
                <a:gridCol w="2819400"/>
                <a:gridCol w="1409700"/>
                <a:gridCol w="1409700"/>
                <a:gridCol w="1524000"/>
              </a:tblGrid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- 14 + ( - 15)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16" name="Oval 85"/>
          <p:cNvSpPr>
            <a:spLocks noChangeArrowheads="1"/>
          </p:cNvSpPr>
          <p:nvPr/>
        </p:nvSpPr>
        <p:spPr bwMode="auto">
          <a:xfrm>
            <a:off x="4267200" y="685800"/>
            <a:ext cx="533400" cy="533400"/>
          </a:xfrm>
          <a:prstGeom prst="ellipse">
            <a:avLst/>
          </a:prstGeom>
          <a:solidFill>
            <a:srgbClr val="0099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254" name="Oval 86"/>
          <p:cNvSpPr>
            <a:spLocks noChangeArrowheads="1"/>
          </p:cNvSpPr>
          <p:nvPr/>
        </p:nvSpPr>
        <p:spPr bwMode="auto">
          <a:xfrm>
            <a:off x="5715000" y="685800"/>
            <a:ext cx="533400" cy="533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18" name="Oval 87"/>
          <p:cNvSpPr>
            <a:spLocks noChangeArrowheads="1"/>
          </p:cNvSpPr>
          <p:nvPr/>
        </p:nvSpPr>
        <p:spPr bwMode="auto">
          <a:xfrm>
            <a:off x="7162800" y="685800"/>
            <a:ext cx="533400" cy="5334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7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5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81" name="Group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8332337"/>
              </p:ext>
            </p:extLst>
          </p:nvPr>
        </p:nvGraphicFramePr>
        <p:xfrm>
          <a:off x="990600" y="685800"/>
          <a:ext cx="7162800" cy="1108076"/>
        </p:xfrm>
        <a:graphic>
          <a:graphicData uri="http://schemas.openxmlformats.org/drawingml/2006/table">
            <a:tbl>
              <a:tblPr/>
              <a:tblGrid>
                <a:gridCol w="2819400"/>
                <a:gridCol w="1409700"/>
                <a:gridCol w="1409700"/>
                <a:gridCol w="1524000"/>
              </a:tblGrid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- 7 + 23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77" name="Oval 85"/>
          <p:cNvSpPr>
            <a:spLocks noChangeArrowheads="1"/>
          </p:cNvSpPr>
          <p:nvPr/>
        </p:nvSpPr>
        <p:spPr bwMode="auto">
          <a:xfrm>
            <a:off x="4267200" y="685800"/>
            <a:ext cx="533400" cy="533400"/>
          </a:xfrm>
          <a:prstGeom prst="ellipse">
            <a:avLst/>
          </a:prstGeom>
          <a:solidFill>
            <a:srgbClr val="0099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41" name="Oval 86"/>
          <p:cNvSpPr>
            <a:spLocks noChangeArrowheads="1"/>
          </p:cNvSpPr>
          <p:nvPr/>
        </p:nvSpPr>
        <p:spPr bwMode="auto">
          <a:xfrm>
            <a:off x="5715000" y="685800"/>
            <a:ext cx="533400" cy="533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42" name="Oval 87"/>
          <p:cNvSpPr>
            <a:spLocks noChangeArrowheads="1"/>
          </p:cNvSpPr>
          <p:nvPr/>
        </p:nvSpPr>
        <p:spPr bwMode="auto">
          <a:xfrm>
            <a:off x="7162800" y="685800"/>
            <a:ext cx="533400" cy="5334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8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7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05" name="Group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774502"/>
              </p:ext>
            </p:extLst>
          </p:nvPr>
        </p:nvGraphicFramePr>
        <p:xfrm>
          <a:off x="990600" y="685800"/>
          <a:ext cx="7162800" cy="1109663"/>
        </p:xfrm>
        <a:graphic>
          <a:graphicData uri="http://schemas.openxmlformats.org/drawingml/2006/table">
            <a:tbl>
              <a:tblPr/>
              <a:tblGrid>
                <a:gridCol w="2819400"/>
                <a:gridCol w="1409700"/>
                <a:gridCol w="1409700"/>
                <a:gridCol w="1524000"/>
              </a:tblGrid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5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- 0,31 + 0,29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0,02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- 0,6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- 0,02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164" name="Oval 85"/>
          <p:cNvSpPr>
            <a:spLocks noChangeArrowheads="1"/>
          </p:cNvSpPr>
          <p:nvPr/>
        </p:nvSpPr>
        <p:spPr bwMode="auto">
          <a:xfrm>
            <a:off x="4267200" y="685800"/>
            <a:ext cx="533400" cy="533400"/>
          </a:xfrm>
          <a:prstGeom prst="ellipse">
            <a:avLst/>
          </a:prstGeom>
          <a:solidFill>
            <a:srgbClr val="0099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165" name="Oval 86"/>
          <p:cNvSpPr>
            <a:spLocks noChangeArrowheads="1"/>
          </p:cNvSpPr>
          <p:nvPr/>
        </p:nvSpPr>
        <p:spPr bwMode="auto">
          <a:xfrm>
            <a:off x="5715000" y="685800"/>
            <a:ext cx="533400" cy="533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303" name="Oval 87"/>
          <p:cNvSpPr>
            <a:spLocks noChangeArrowheads="1"/>
          </p:cNvSpPr>
          <p:nvPr/>
        </p:nvSpPr>
        <p:spPr bwMode="auto">
          <a:xfrm>
            <a:off x="7162800" y="685800"/>
            <a:ext cx="533400" cy="5334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9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0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29" name="Group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1322152"/>
              </p:ext>
            </p:extLst>
          </p:nvPr>
        </p:nvGraphicFramePr>
        <p:xfrm>
          <a:off x="990600" y="685800"/>
          <a:ext cx="7162800" cy="1108076"/>
        </p:xfrm>
        <a:graphic>
          <a:graphicData uri="http://schemas.openxmlformats.org/drawingml/2006/table">
            <a:tbl>
              <a:tblPr/>
              <a:tblGrid>
                <a:gridCol w="2819400"/>
                <a:gridCol w="1409700"/>
                <a:gridCol w="1409700"/>
                <a:gridCol w="1524000"/>
              </a:tblGrid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- 10,4 - 0,6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- 10,10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-11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188" name="Oval 85"/>
          <p:cNvSpPr>
            <a:spLocks noChangeArrowheads="1"/>
          </p:cNvSpPr>
          <p:nvPr/>
        </p:nvSpPr>
        <p:spPr bwMode="auto">
          <a:xfrm>
            <a:off x="4267200" y="685800"/>
            <a:ext cx="533400" cy="533400"/>
          </a:xfrm>
          <a:prstGeom prst="ellipse">
            <a:avLst/>
          </a:prstGeom>
          <a:solidFill>
            <a:srgbClr val="0099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89" name="Oval 86"/>
          <p:cNvSpPr>
            <a:spLocks noChangeArrowheads="1"/>
          </p:cNvSpPr>
          <p:nvPr/>
        </p:nvSpPr>
        <p:spPr bwMode="auto">
          <a:xfrm>
            <a:off x="5715000" y="685800"/>
            <a:ext cx="533400" cy="533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327" name="Oval 87"/>
          <p:cNvSpPr>
            <a:spLocks noChangeArrowheads="1"/>
          </p:cNvSpPr>
          <p:nvPr/>
        </p:nvSpPr>
        <p:spPr bwMode="auto">
          <a:xfrm>
            <a:off x="7162800" y="685800"/>
            <a:ext cx="533400" cy="5334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10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353" name="Group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1039456"/>
              </p:ext>
            </p:extLst>
          </p:nvPr>
        </p:nvGraphicFramePr>
        <p:xfrm>
          <a:off x="990600" y="685800"/>
          <a:ext cx="7162800" cy="1108076"/>
        </p:xfrm>
        <a:graphic>
          <a:graphicData uri="http://schemas.openxmlformats.org/drawingml/2006/table">
            <a:tbl>
              <a:tblPr/>
              <a:tblGrid>
                <a:gridCol w="2819400"/>
                <a:gridCol w="1409700"/>
                <a:gridCol w="1409700"/>
                <a:gridCol w="1524000"/>
              </a:tblGrid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0,37 – 0,52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0,87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- 0,15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0,15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12" name="Oval 85"/>
          <p:cNvSpPr>
            <a:spLocks noChangeArrowheads="1"/>
          </p:cNvSpPr>
          <p:nvPr/>
        </p:nvSpPr>
        <p:spPr bwMode="auto">
          <a:xfrm>
            <a:off x="4267200" y="685800"/>
            <a:ext cx="533400" cy="533400"/>
          </a:xfrm>
          <a:prstGeom prst="ellipse">
            <a:avLst/>
          </a:prstGeom>
          <a:solidFill>
            <a:srgbClr val="0099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350" name="Oval 86"/>
          <p:cNvSpPr>
            <a:spLocks noChangeArrowheads="1"/>
          </p:cNvSpPr>
          <p:nvPr/>
        </p:nvSpPr>
        <p:spPr bwMode="auto">
          <a:xfrm>
            <a:off x="5715000" y="685800"/>
            <a:ext cx="533400" cy="533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14" name="Oval 87"/>
          <p:cNvSpPr>
            <a:spLocks noChangeArrowheads="1"/>
          </p:cNvSpPr>
          <p:nvPr/>
        </p:nvSpPr>
        <p:spPr bwMode="auto">
          <a:xfrm>
            <a:off x="7162800" y="685800"/>
            <a:ext cx="533400" cy="5334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11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5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</TotalTime>
  <Words>157</Words>
  <Application>Microsoft Office PowerPoint</Application>
  <PresentationFormat>Экран (4:3)</PresentationFormat>
  <Paragraphs>52</Paragraphs>
  <Slides>12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Фронтальная работа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Светлана</dc:creator>
  <cp:lastModifiedBy>Светлана</cp:lastModifiedBy>
  <cp:revision>11</cp:revision>
  <cp:lastPrinted>1601-01-01T00:00:00Z</cp:lastPrinted>
  <dcterms:created xsi:type="dcterms:W3CDTF">1601-01-01T00:00:00Z</dcterms:created>
  <dcterms:modified xsi:type="dcterms:W3CDTF">2019-12-09T17:56:23Z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