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3" r:id="rId8"/>
    <p:sldId id="262" r:id="rId9"/>
    <p:sldId id="268" r:id="rId10"/>
    <p:sldId id="264" r:id="rId11"/>
    <p:sldId id="269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000232" y="5572140"/>
            <a:ext cx="5486400" cy="804862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latin typeface="Comic Sans MS" pitchFamily="66" charset="0"/>
              </a:rPr>
              <a:t>This is a house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img3.postila.ru/storage/7648000/7616055/377b6a3642a64d750b48f33db0626fbf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6806" b="6806"/>
          <a:stretch>
            <a:fillRect/>
          </a:stretch>
        </p:blipFill>
        <p:spPr bwMode="auto">
          <a:xfrm>
            <a:off x="1214414" y="428604"/>
            <a:ext cx="6429420" cy="4822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rt-saloon.ru/big/item_3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206006" cy="5191901"/>
          </a:xfrm>
          <a:prstGeom prst="rect">
            <a:avLst/>
          </a:prstGeom>
          <a:noFill/>
        </p:spPr>
      </p:pic>
      <p:pic>
        <p:nvPicPr>
          <p:cNvPr id="16386" name="Picture 2" descr="http://www.frima.org/soc/Door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071810"/>
            <a:ext cx="1643074" cy="2814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rt-saloon.ru/big/item_3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206006" cy="5191901"/>
          </a:xfrm>
          <a:prstGeom prst="rect">
            <a:avLst/>
          </a:prstGeom>
          <a:noFill/>
        </p:spPr>
      </p:pic>
      <p:pic>
        <p:nvPicPr>
          <p:cNvPr id="17410" name="Picture 2" descr="http://doc4web.ru/uploads/files/95/95732/hello_html_m75e1334f.jpg"/>
          <p:cNvPicPr>
            <a:picLocks noChangeAspect="1" noChangeArrowheads="1"/>
          </p:cNvPicPr>
          <p:nvPr/>
        </p:nvPicPr>
        <p:blipFill>
          <a:blip r:embed="rId3"/>
          <a:srcRect b="6452"/>
          <a:stretch>
            <a:fillRect/>
          </a:stretch>
        </p:blipFill>
        <p:spPr bwMode="auto">
          <a:xfrm>
            <a:off x="1571604" y="2214554"/>
            <a:ext cx="4074797" cy="2357454"/>
          </a:xfrm>
          <a:prstGeom prst="rect">
            <a:avLst/>
          </a:prstGeom>
          <a:noFill/>
        </p:spPr>
      </p:pic>
      <p:pic>
        <p:nvPicPr>
          <p:cNvPr id="5" name="Picture 2" descr="http://www.frima.org/soc/Door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071810"/>
            <a:ext cx="1643074" cy="2814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rt-saloon.ru/big/item_3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206006" cy="5191901"/>
          </a:xfrm>
          <a:prstGeom prst="rect">
            <a:avLst/>
          </a:prstGeom>
          <a:noFill/>
        </p:spPr>
      </p:pic>
      <p:pic>
        <p:nvPicPr>
          <p:cNvPr id="7" name="Picture 2" descr="http://www.frima.org/soc/Door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071810"/>
            <a:ext cx="1643074" cy="2814621"/>
          </a:xfrm>
          <a:prstGeom prst="rect">
            <a:avLst/>
          </a:prstGeom>
          <a:noFill/>
        </p:spPr>
      </p:pic>
      <p:pic>
        <p:nvPicPr>
          <p:cNvPr id="19458" name="Picture 2" descr="http://wmart.kz/25616-thickbox_default/602-460-80-yan-inge-stul-zheltyj.jpg"/>
          <p:cNvPicPr>
            <a:picLocks noChangeAspect="1" noChangeArrowheads="1"/>
          </p:cNvPicPr>
          <p:nvPr/>
        </p:nvPicPr>
        <p:blipFill>
          <a:blip r:embed="rId4" cstate="print"/>
          <a:srcRect l="11039" r="11691"/>
          <a:stretch>
            <a:fillRect/>
          </a:stretch>
        </p:blipFill>
        <p:spPr bwMode="auto">
          <a:xfrm>
            <a:off x="4286248" y="2857496"/>
            <a:ext cx="1500198" cy="1941497"/>
          </a:xfrm>
          <a:prstGeom prst="rect">
            <a:avLst/>
          </a:prstGeom>
          <a:noFill/>
        </p:spPr>
      </p:pic>
      <p:pic>
        <p:nvPicPr>
          <p:cNvPr id="19460" name="Picture 4" descr="http://www.ikea.com/PIAimages/0096629_PE236601_S5.JPG"/>
          <p:cNvPicPr>
            <a:picLocks noChangeAspect="1" noChangeArrowheads="1"/>
          </p:cNvPicPr>
          <p:nvPr/>
        </p:nvPicPr>
        <p:blipFill>
          <a:blip r:embed="rId5" cstate="print"/>
          <a:srcRect l="14286" r="14286"/>
          <a:stretch>
            <a:fillRect/>
          </a:stretch>
        </p:blipFill>
        <p:spPr bwMode="auto">
          <a:xfrm flipH="1">
            <a:off x="1500166" y="2857496"/>
            <a:ext cx="1428760" cy="2000264"/>
          </a:xfrm>
          <a:prstGeom prst="rect">
            <a:avLst/>
          </a:prstGeom>
          <a:noFill/>
        </p:spPr>
      </p:pic>
      <p:pic>
        <p:nvPicPr>
          <p:cNvPr id="19462" name="Picture 6" descr="http://ikea-market.com.ua/uploads/product/big/detskii-stul-cherno-korichnevyi-sundvik-1.jpg"/>
          <p:cNvPicPr>
            <a:picLocks noChangeAspect="1" noChangeArrowheads="1"/>
          </p:cNvPicPr>
          <p:nvPr/>
        </p:nvPicPr>
        <p:blipFill>
          <a:blip r:embed="rId6"/>
          <a:srcRect l="17075" r="17072"/>
          <a:stretch>
            <a:fillRect/>
          </a:stretch>
        </p:blipFill>
        <p:spPr bwMode="auto">
          <a:xfrm>
            <a:off x="2928926" y="2786058"/>
            <a:ext cx="1289369" cy="1957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rt-saloon.ru/big/item_3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206006" cy="5191901"/>
          </a:xfrm>
          <a:prstGeom prst="rect">
            <a:avLst/>
          </a:prstGeom>
          <a:noFill/>
        </p:spPr>
      </p:pic>
      <p:pic>
        <p:nvPicPr>
          <p:cNvPr id="5" name="Picture 2" descr="http://www.frima.org/soc/Door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071810"/>
            <a:ext cx="1643074" cy="2814621"/>
          </a:xfrm>
          <a:prstGeom prst="rect">
            <a:avLst/>
          </a:prstGeom>
          <a:noFill/>
        </p:spPr>
      </p:pic>
      <p:pic>
        <p:nvPicPr>
          <p:cNvPr id="20482" name="Picture 2" descr="http://kuhni-vardek.ru/upload/iblock/4ec/4ec3bba13eefc62ede62d7f5f6d69834.jpg"/>
          <p:cNvPicPr>
            <a:picLocks noChangeAspect="1" noChangeArrowheads="1"/>
          </p:cNvPicPr>
          <p:nvPr/>
        </p:nvPicPr>
        <p:blipFill>
          <a:blip r:embed="rId4"/>
          <a:srcRect l="3077" t="15830" r="3077"/>
          <a:stretch>
            <a:fillRect/>
          </a:stretch>
        </p:blipFill>
        <p:spPr bwMode="auto">
          <a:xfrm>
            <a:off x="1428728" y="2786058"/>
            <a:ext cx="4357718" cy="2357455"/>
          </a:xfrm>
          <a:prstGeom prst="rect">
            <a:avLst/>
          </a:prstGeom>
          <a:noFill/>
        </p:spPr>
      </p:pic>
      <p:pic>
        <p:nvPicPr>
          <p:cNvPr id="20484" name="Picture 4" descr="http://ikea-market.com.ua/uploads/product/big/stol-detskii-svetlo-zelenyi-mammut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1500174"/>
            <a:ext cx="1457292" cy="1457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rt-saloon.ru/big/item_3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206006" cy="5191901"/>
          </a:xfrm>
          <a:prstGeom prst="rect">
            <a:avLst/>
          </a:prstGeom>
          <a:noFill/>
        </p:spPr>
      </p:pic>
      <p:pic>
        <p:nvPicPr>
          <p:cNvPr id="7" name="Picture 2" descr="http://www.frima.org/soc/Door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071810"/>
            <a:ext cx="1643074" cy="2814621"/>
          </a:xfrm>
          <a:prstGeom prst="rect">
            <a:avLst/>
          </a:prstGeom>
          <a:noFill/>
        </p:spPr>
      </p:pic>
      <p:pic>
        <p:nvPicPr>
          <p:cNvPr id="14342" name="Picture 6" descr="http://images.clipartpanda.com/window-clipart-window-clipart-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285992"/>
            <a:ext cx="2203443" cy="2203443"/>
          </a:xfrm>
          <a:prstGeom prst="rect">
            <a:avLst/>
          </a:prstGeom>
          <a:noFill/>
        </p:spPr>
      </p:pic>
      <p:pic>
        <p:nvPicPr>
          <p:cNvPr id="10" name="Picture 6" descr="http://images.clipartpanda.com/window-clipart-window-clipart-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2285992"/>
            <a:ext cx="2203443" cy="2203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stevehackman.net/wp-content/uploads/2014/03/Ques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2944140" cy="3541801"/>
          </a:xfrm>
          <a:prstGeom prst="rect">
            <a:avLst/>
          </a:prstGeom>
          <a:noFill/>
        </p:spPr>
      </p:pic>
      <p:pic>
        <p:nvPicPr>
          <p:cNvPr id="15364" name="Picture 4" descr="http://readmas.ru/wp-content/filesall/2012/09/building_a_house_readmas.ru_1.jpg"/>
          <p:cNvPicPr>
            <a:picLocks noChangeAspect="1" noChangeArrowheads="1"/>
          </p:cNvPicPr>
          <p:nvPr/>
        </p:nvPicPr>
        <p:blipFill>
          <a:blip r:embed="rId3"/>
          <a:srcRect l="12693" r="13461"/>
          <a:stretch>
            <a:fillRect/>
          </a:stretch>
        </p:blipFill>
        <p:spPr bwMode="auto">
          <a:xfrm>
            <a:off x="4214810" y="928670"/>
            <a:ext cx="4572032" cy="440055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4282" y="5500702"/>
            <a:ext cx="8733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  <a:t>What is there in the house?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rt-saloon.ru/big/item_3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206006" cy="5191901"/>
          </a:xfrm>
          <a:prstGeom prst="rect">
            <a:avLst/>
          </a:prstGeom>
          <a:noFill/>
        </p:spPr>
      </p:pic>
      <p:pic>
        <p:nvPicPr>
          <p:cNvPr id="16386" name="Picture 2" descr="http://www.frima.org/soc/Door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071810"/>
            <a:ext cx="1643074" cy="28146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9987" y="5786454"/>
            <a:ext cx="88040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Comic Sans MS" pitchFamily="66" charset="0"/>
              </a:rPr>
              <a:t>There is a </a:t>
            </a:r>
            <a:r>
              <a:rPr lang="en-US" sz="4400" b="1" dirty="0" smtClean="0">
                <a:solidFill>
                  <a:srgbClr val="0070C0"/>
                </a:solidFill>
                <a:latin typeface="Comic Sans MS" pitchFamily="66" charset="0"/>
              </a:rPr>
              <a:t>DOOR</a:t>
            </a:r>
            <a:r>
              <a:rPr lang="en-US" sz="4400" b="1" dirty="0" smtClean="0">
                <a:solidFill>
                  <a:srgbClr val="FF0000"/>
                </a:solidFill>
                <a:latin typeface="Comic Sans MS" pitchFamily="66" charset="0"/>
              </a:rPr>
              <a:t> in the house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rt-saloon.ru/big/item_3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206006" cy="5191901"/>
          </a:xfrm>
          <a:prstGeom prst="rect">
            <a:avLst/>
          </a:prstGeom>
          <a:noFill/>
        </p:spPr>
      </p:pic>
      <p:pic>
        <p:nvPicPr>
          <p:cNvPr id="17410" name="Picture 2" descr="http://doc4web.ru/uploads/files/95/95732/hello_html_m75e1334f.jpg"/>
          <p:cNvPicPr>
            <a:picLocks noChangeAspect="1" noChangeArrowheads="1"/>
          </p:cNvPicPr>
          <p:nvPr/>
        </p:nvPicPr>
        <p:blipFill>
          <a:blip r:embed="rId3"/>
          <a:srcRect b="6452"/>
          <a:stretch>
            <a:fillRect/>
          </a:stretch>
        </p:blipFill>
        <p:spPr bwMode="auto">
          <a:xfrm>
            <a:off x="1571604" y="2214554"/>
            <a:ext cx="4074797" cy="2357454"/>
          </a:xfrm>
          <a:prstGeom prst="rect">
            <a:avLst/>
          </a:prstGeom>
          <a:noFill/>
        </p:spPr>
      </p:pic>
      <p:pic>
        <p:nvPicPr>
          <p:cNvPr id="5" name="Picture 2" descr="http://www.frima.org/soc/Door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071810"/>
            <a:ext cx="1643074" cy="28146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5786454"/>
            <a:ext cx="80057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Comic Sans MS" pitchFamily="66" charset="0"/>
              </a:rPr>
              <a:t>There is a </a:t>
            </a:r>
            <a:r>
              <a:rPr lang="en-US" sz="4400" b="1" dirty="0" smtClean="0">
                <a:solidFill>
                  <a:srgbClr val="0070C0"/>
                </a:solidFill>
                <a:latin typeface="Comic Sans MS" pitchFamily="66" charset="0"/>
              </a:rPr>
              <a:t>BED </a:t>
            </a:r>
            <a:r>
              <a:rPr lang="en-US" sz="4400" b="1" dirty="0" smtClean="0">
                <a:solidFill>
                  <a:srgbClr val="FF0000"/>
                </a:solidFill>
                <a:latin typeface="Comic Sans MS" pitchFamily="66" charset="0"/>
              </a:rPr>
              <a:t>in the house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rt-saloon.ru/big/item_3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206006" cy="5191901"/>
          </a:xfrm>
          <a:prstGeom prst="rect">
            <a:avLst/>
          </a:prstGeom>
          <a:noFill/>
        </p:spPr>
      </p:pic>
      <p:pic>
        <p:nvPicPr>
          <p:cNvPr id="18434" name="Picture 2" descr="http://ladyadvice.ru/wp-content/uploads/2012/07/kak_vibrat_televiso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785926"/>
            <a:ext cx="3786213" cy="2839660"/>
          </a:xfrm>
          <a:prstGeom prst="rect">
            <a:avLst/>
          </a:prstGeom>
          <a:noFill/>
        </p:spPr>
      </p:pic>
      <p:pic>
        <p:nvPicPr>
          <p:cNvPr id="5" name="Picture 2" descr="http://www.frima.org/soc/Door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071810"/>
            <a:ext cx="1643074" cy="28146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5786454"/>
            <a:ext cx="79095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Comic Sans MS" pitchFamily="66" charset="0"/>
              </a:rPr>
              <a:t>There is a </a:t>
            </a:r>
            <a:r>
              <a:rPr lang="en-US" sz="4400" b="1" dirty="0" smtClean="0">
                <a:solidFill>
                  <a:srgbClr val="0070C0"/>
                </a:solidFill>
                <a:latin typeface="Comic Sans MS" pitchFamily="66" charset="0"/>
              </a:rPr>
              <a:t>TV</a:t>
            </a:r>
            <a:r>
              <a:rPr lang="en-US" sz="4400" b="1" dirty="0" smtClean="0">
                <a:solidFill>
                  <a:srgbClr val="FF0000"/>
                </a:solidFill>
                <a:latin typeface="Comic Sans MS" pitchFamily="66" charset="0"/>
              </a:rPr>
              <a:t> in the house</a:t>
            </a:r>
            <a:endParaRPr lang="ru-RU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rt-saloon.ru/big/item_3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206006" cy="5191901"/>
          </a:xfrm>
          <a:prstGeom prst="rect">
            <a:avLst/>
          </a:prstGeom>
          <a:noFill/>
        </p:spPr>
      </p:pic>
      <p:pic>
        <p:nvPicPr>
          <p:cNvPr id="7" name="Picture 2" descr="http://www.frima.org/soc/Door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071810"/>
            <a:ext cx="1643074" cy="28146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3432" y="5786454"/>
            <a:ext cx="91005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There are </a:t>
            </a:r>
            <a:r>
              <a:rPr lang="en-US" sz="4000" b="1" dirty="0" smtClean="0">
                <a:solidFill>
                  <a:srgbClr val="0070C0"/>
                </a:solidFill>
                <a:latin typeface="Comic Sans MS" pitchFamily="66" charset="0"/>
              </a:rPr>
              <a:t>WINDOWS</a:t>
            </a:r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 in the house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4342" name="Picture 6" descr="http://images.clipartpanda.com/window-clipart-window-clipart-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285992"/>
            <a:ext cx="2203443" cy="2203443"/>
          </a:xfrm>
          <a:prstGeom prst="rect">
            <a:avLst/>
          </a:prstGeom>
          <a:noFill/>
        </p:spPr>
      </p:pic>
      <p:pic>
        <p:nvPicPr>
          <p:cNvPr id="10" name="Picture 6" descr="http://images.clipartpanda.com/window-clipart-window-clipart-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2285992"/>
            <a:ext cx="2203443" cy="2203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rt-saloon.ru/big/item_3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206006" cy="5191901"/>
          </a:xfrm>
          <a:prstGeom prst="rect">
            <a:avLst/>
          </a:prstGeom>
          <a:noFill/>
        </p:spPr>
      </p:pic>
      <p:pic>
        <p:nvPicPr>
          <p:cNvPr id="5" name="Picture 2" descr="http://www.frima.org/soc/Door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071810"/>
            <a:ext cx="1643074" cy="2814621"/>
          </a:xfrm>
          <a:prstGeom prst="rect">
            <a:avLst/>
          </a:prstGeom>
          <a:noFill/>
        </p:spPr>
      </p:pic>
      <p:pic>
        <p:nvPicPr>
          <p:cNvPr id="20482" name="Picture 2" descr="http://kuhni-vardek.ru/upload/iblock/4ec/4ec3bba13eefc62ede62d7f5f6d69834.jpg"/>
          <p:cNvPicPr>
            <a:picLocks noChangeAspect="1" noChangeArrowheads="1"/>
          </p:cNvPicPr>
          <p:nvPr/>
        </p:nvPicPr>
        <p:blipFill>
          <a:blip r:embed="rId4"/>
          <a:srcRect l="3077" t="15830" r="3077"/>
          <a:stretch>
            <a:fillRect/>
          </a:stretch>
        </p:blipFill>
        <p:spPr bwMode="auto">
          <a:xfrm>
            <a:off x="1428728" y="2786058"/>
            <a:ext cx="4357718" cy="2357455"/>
          </a:xfrm>
          <a:prstGeom prst="rect">
            <a:avLst/>
          </a:prstGeom>
          <a:noFill/>
        </p:spPr>
      </p:pic>
      <p:pic>
        <p:nvPicPr>
          <p:cNvPr id="20484" name="Picture 4" descr="http://ikea-market.com.ua/uploads/product/big/stol-detskii-svetlo-zelenyi-mammut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1500174"/>
            <a:ext cx="1457292" cy="14572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34" y="5857892"/>
            <a:ext cx="82157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There are </a:t>
            </a:r>
            <a:r>
              <a:rPr lang="en-US" sz="4000" b="1" dirty="0" smtClean="0">
                <a:solidFill>
                  <a:srgbClr val="0070C0"/>
                </a:solidFill>
                <a:latin typeface="Comic Sans MS" pitchFamily="66" charset="0"/>
              </a:rPr>
              <a:t>TABLES</a:t>
            </a:r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 in the house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rt-saloon.ru/big/item_3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206006" cy="5191901"/>
          </a:xfrm>
          <a:prstGeom prst="rect">
            <a:avLst/>
          </a:prstGeom>
          <a:noFill/>
        </p:spPr>
      </p:pic>
      <p:pic>
        <p:nvPicPr>
          <p:cNvPr id="7" name="Picture 2" descr="http://www.frima.org/soc/Door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071810"/>
            <a:ext cx="1643074" cy="2814621"/>
          </a:xfrm>
          <a:prstGeom prst="rect">
            <a:avLst/>
          </a:prstGeom>
          <a:noFill/>
        </p:spPr>
      </p:pic>
      <p:pic>
        <p:nvPicPr>
          <p:cNvPr id="19458" name="Picture 2" descr="http://wmart.kz/25616-thickbox_default/602-460-80-yan-inge-stul-zheltyj.jpg"/>
          <p:cNvPicPr>
            <a:picLocks noChangeAspect="1" noChangeArrowheads="1"/>
          </p:cNvPicPr>
          <p:nvPr/>
        </p:nvPicPr>
        <p:blipFill>
          <a:blip r:embed="rId4" cstate="print"/>
          <a:srcRect l="11039" r="11691"/>
          <a:stretch>
            <a:fillRect/>
          </a:stretch>
        </p:blipFill>
        <p:spPr bwMode="auto">
          <a:xfrm>
            <a:off x="4286248" y="2857496"/>
            <a:ext cx="1500198" cy="1941497"/>
          </a:xfrm>
          <a:prstGeom prst="rect">
            <a:avLst/>
          </a:prstGeom>
          <a:noFill/>
        </p:spPr>
      </p:pic>
      <p:pic>
        <p:nvPicPr>
          <p:cNvPr id="19460" name="Picture 4" descr="http://www.ikea.com/PIAimages/0096629_PE236601_S5.JPG"/>
          <p:cNvPicPr>
            <a:picLocks noChangeAspect="1" noChangeArrowheads="1"/>
          </p:cNvPicPr>
          <p:nvPr/>
        </p:nvPicPr>
        <p:blipFill>
          <a:blip r:embed="rId5" cstate="print"/>
          <a:srcRect l="14286" r="14286"/>
          <a:stretch>
            <a:fillRect/>
          </a:stretch>
        </p:blipFill>
        <p:spPr bwMode="auto">
          <a:xfrm flipH="1">
            <a:off x="1500166" y="2857496"/>
            <a:ext cx="1428760" cy="2000264"/>
          </a:xfrm>
          <a:prstGeom prst="rect">
            <a:avLst/>
          </a:prstGeom>
          <a:noFill/>
        </p:spPr>
      </p:pic>
      <p:pic>
        <p:nvPicPr>
          <p:cNvPr id="19462" name="Picture 6" descr="http://ikea-market.com.ua/uploads/product/big/detskii-stul-cherno-korichnevyi-sundvik-1.jpg"/>
          <p:cNvPicPr>
            <a:picLocks noChangeAspect="1" noChangeArrowheads="1"/>
          </p:cNvPicPr>
          <p:nvPr/>
        </p:nvPicPr>
        <p:blipFill>
          <a:blip r:embed="rId6"/>
          <a:srcRect l="17075" r="17072"/>
          <a:stretch>
            <a:fillRect/>
          </a:stretch>
        </p:blipFill>
        <p:spPr bwMode="auto">
          <a:xfrm>
            <a:off x="2928926" y="2786058"/>
            <a:ext cx="1289369" cy="195793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8596" y="5786454"/>
            <a:ext cx="82525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There are </a:t>
            </a:r>
            <a:r>
              <a:rPr lang="en-US" sz="4000" b="1" dirty="0" smtClean="0">
                <a:solidFill>
                  <a:srgbClr val="0070C0"/>
                </a:solidFill>
                <a:latin typeface="Comic Sans MS" pitchFamily="66" charset="0"/>
              </a:rPr>
              <a:t>CHAIRS</a:t>
            </a:r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</a:rPr>
              <a:t> in the house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rt-saloon.ru/big/item_3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206006" cy="5191901"/>
          </a:xfrm>
          <a:prstGeom prst="rect">
            <a:avLst/>
          </a:prstGeom>
          <a:noFill/>
        </p:spPr>
      </p:pic>
      <p:pic>
        <p:nvPicPr>
          <p:cNvPr id="18434" name="Picture 2" descr="http://ladyadvice.ru/wp-content/uploads/2012/07/kak_vibrat_televiso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785926"/>
            <a:ext cx="3786213" cy="2839660"/>
          </a:xfrm>
          <a:prstGeom prst="rect">
            <a:avLst/>
          </a:prstGeom>
          <a:noFill/>
        </p:spPr>
      </p:pic>
      <p:pic>
        <p:nvPicPr>
          <p:cNvPr id="5" name="Picture 2" descr="http://www.frima.org/soc/Door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071810"/>
            <a:ext cx="1643074" cy="2814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50</Words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 Рыбкина</dc:creator>
  <cp:lastModifiedBy>user</cp:lastModifiedBy>
  <cp:revision>5</cp:revision>
  <dcterms:created xsi:type="dcterms:W3CDTF">2016-07-07T13:24:35Z</dcterms:created>
  <dcterms:modified xsi:type="dcterms:W3CDTF">2016-07-07T14:11:50Z</dcterms:modified>
</cp:coreProperties>
</file>