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6" r:id="rId11"/>
    <p:sldId id="26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ePack by Diakov" initials="RbD" lastIdx="2" clrIdx="0">
    <p:extLst>
      <p:ext uri="{19B8F6BF-5375-455C-9EA6-DF929625EA0E}">
        <p15:presenceInfo xmlns:p15="http://schemas.microsoft.com/office/powerpoint/2012/main" userId="RePack by Diakov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A60A"/>
    <a:srgbClr val="E24B1C"/>
    <a:srgbClr val="FF3300"/>
    <a:srgbClr val="8A5326"/>
    <a:srgbClr val="AF71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14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0" y="5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EA8871-6553-4F2E-90AC-0F16AC05FD0C}" type="doc">
      <dgm:prSet loTypeId="urn:microsoft.com/office/officeart/2005/8/layout/cycle5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2FF8DED9-BECD-4C22-9BAD-9213538CFD74}">
      <dgm:prSet/>
      <dgm:spPr/>
      <dgm:t>
        <a:bodyPr/>
        <a:lstStyle/>
        <a:p>
          <a:r>
            <a:rPr lang="ru-RU" dirty="0" smtClean="0"/>
            <a:t>Прощение</a:t>
          </a:r>
          <a:endParaRPr lang="ru-RU" dirty="0"/>
        </a:p>
      </dgm:t>
    </dgm:pt>
    <dgm:pt modelId="{6AE0AF14-07FB-461A-B270-88B4D5BF31D4}" type="parTrans" cxnId="{01E05835-4A9F-4E2B-B3F6-7125DEBF5BA7}">
      <dgm:prSet/>
      <dgm:spPr/>
      <dgm:t>
        <a:bodyPr/>
        <a:lstStyle/>
        <a:p>
          <a:endParaRPr lang="ru-RU"/>
        </a:p>
      </dgm:t>
    </dgm:pt>
    <dgm:pt modelId="{F1FD0314-65B7-457A-B2C0-9E381CAE68CA}" type="sibTrans" cxnId="{01E05835-4A9F-4E2B-B3F6-7125DEBF5BA7}">
      <dgm:prSet/>
      <dgm:spPr/>
      <dgm:t>
        <a:bodyPr/>
        <a:lstStyle/>
        <a:p>
          <a:endParaRPr lang="ru-RU"/>
        </a:p>
      </dgm:t>
    </dgm:pt>
    <dgm:pt modelId="{B4A855A2-ECC8-4592-9AE5-2ABBAFBDF9FE}">
      <dgm:prSet custT="1"/>
      <dgm:spPr/>
      <dgm:t>
        <a:bodyPr/>
        <a:lstStyle/>
        <a:p>
          <a:r>
            <a:rPr lang="ru-RU" sz="1600" dirty="0" smtClean="0"/>
            <a:t>Терпимость к чужим мнениям, верованиям, позиции, поведению</a:t>
          </a:r>
          <a:endParaRPr lang="ru-RU" sz="1600" dirty="0"/>
        </a:p>
      </dgm:t>
    </dgm:pt>
    <dgm:pt modelId="{52AF43BF-A7B7-494F-8837-71B937721319}" type="parTrans" cxnId="{4E5B9F81-57BA-419A-9146-F527E4DE8EEF}">
      <dgm:prSet/>
      <dgm:spPr/>
      <dgm:t>
        <a:bodyPr/>
        <a:lstStyle/>
        <a:p>
          <a:endParaRPr lang="ru-RU"/>
        </a:p>
      </dgm:t>
    </dgm:pt>
    <dgm:pt modelId="{6801C64C-BB9C-4DC6-9B8A-5F0F24E02E73}" type="sibTrans" cxnId="{4E5B9F81-57BA-419A-9146-F527E4DE8EEF}">
      <dgm:prSet/>
      <dgm:spPr/>
      <dgm:t>
        <a:bodyPr/>
        <a:lstStyle/>
        <a:p>
          <a:endParaRPr lang="ru-RU"/>
        </a:p>
      </dgm:t>
    </dgm:pt>
    <dgm:pt modelId="{7388BB18-2F60-4982-A9EE-9363F78290BB}">
      <dgm:prSet/>
      <dgm:spPr/>
      <dgm:t>
        <a:bodyPr/>
        <a:lstStyle/>
        <a:p>
          <a:r>
            <a:rPr lang="ru-RU" dirty="0" smtClean="0"/>
            <a:t>Уважение человеческого достоинства</a:t>
          </a:r>
          <a:endParaRPr lang="ru-RU" dirty="0"/>
        </a:p>
      </dgm:t>
    </dgm:pt>
    <dgm:pt modelId="{C773F331-9AC2-47AF-9B6B-DE6400AE90E4}" type="parTrans" cxnId="{93216FA6-1688-483E-B09A-B82C3B07195E}">
      <dgm:prSet/>
      <dgm:spPr/>
      <dgm:t>
        <a:bodyPr/>
        <a:lstStyle/>
        <a:p>
          <a:endParaRPr lang="ru-RU"/>
        </a:p>
      </dgm:t>
    </dgm:pt>
    <dgm:pt modelId="{CC5BB4B9-4503-431D-890E-6EEFBE43A746}" type="sibTrans" cxnId="{93216FA6-1688-483E-B09A-B82C3B07195E}">
      <dgm:prSet/>
      <dgm:spPr/>
      <dgm:t>
        <a:bodyPr/>
        <a:lstStyle/>
        <a:p>
          <a:endParaRPr lang="ru-RU"/>
        </a:p>
      </dgm:t>
    </dgm:pt>
    <dgm:pt modelId="{B7E4DDB2-76BF-4E32-8C6C-4A6444DC5022}">
      <dgm:prSet/>
      <dgm:spPr/>
      <dgm:t>
        <a:bodyPr/>
        <a:lstStyle/>
        <a:p>
          <a:r>
            <a:rPr lang="ru-RU" dirty="0" smtClean="0"/>
            <a:t>Принятие другого таким, какой он есть</a:t>
          </a:r>
          <a:endParaRPr lang="ru-RU" dirty="0"/>
        </a:p>
      </dgm:t>
    </dgm:pt>
    <dgm:pt modelId="{3DEE8892-235D-4835-95B3-D3B09D269161}" type="parTrans" cxnId="{E394E61C-554F-436D-9A16-B9188F61EBAF}">
      <dgm:prSet/>
      <dgm:spPr/>
      <dgm:t>
        <a:bodyPr/>
        <a:lstStyle/>
        <a:p>
          <a:endParaRPr lang="ru-RU"/>
        </a:p>
      </dgm:t>
    </dgm:pt>
    <dgm:pt modelId="{61F634D5-2EE8-4D42-99CC-4FDBA7FC4BE3}" type="sibTrans" cxnId="{E394E61C-554F-436D-9A16-B9188F61EBAF}">
      <dgm:prSet/>
      <dgm:spPr/>
      <dgm:t>
        <a:bodyPr/>
        <a:lstStyle/>
        <a:p>
          <a:endParaRPr lang="ru-RU"/>
        </a:p>
      </dgm:t>
    </dgm:pt>
    <dgm:pt modelId="{997FFB05-C514-4FCB-A562-BD493639C065}">
      <dgm:prSet/>
      <dgm:spPr/>
      <dgm:t>
        <a:bodyPr/>
        <a:lstStyle/>
        <a:p>
          <a:r>
            <a:rPr lang="ru-RU" smtClean="0"/>
            <a:t>Уважение прав других</a:t>
          </a:r>
          <a:endParaRPr lang="ru-RU"/>
        </a:p>
      </dgm:t>
    </dgm:pt>
    <dgm:pt modelId="{7E79AC8C-4FEE-45FC-8183-3607416DBE12}" type="parTrans" cxnId="{1793C314-2C7F-4956-A9F6-CADEA61286CD}">
      <dgm:prSet/>
      <dgm:spPr/>
      <dgm:t>
        <a:bodyPr/>
        <a:lstStyle/>
        <a:p>
          <a:endParaRPr lang="ru-RU"/>
        </a:p>
      </dgm:t>
    </dgm:pt>
    <dgm:pt modelId="{4840EF1E-E4F5-4B0E-A3DB-3D0A88ED927F}" type="sibTrans" cxnId="{1793C314-2C7F-4956-A9F6-CADEA61286CD}">
      <dgm:prSet/>
      <dgm:spPr/>
      <dgm:t>
        <a:bodyPr/>
        <a:lstStyle/>
        <a:p>
          <a:endParaRPr lang="ru-RU"/>
        </a:p>
      </dgm:t>
    </dgm:pt>
    <dgm:pt modelId="{67927B4C-1678-4A20-A7E7-317E3A839F68}">
      <dgm:prSet/>
      <dgm:spPr/>
      <dgm:t>
        <a:bodyPr/>
        <a:lstStyle/>
        <a:p>
          <a:r>
            <a:rPr lang="ru-RU" smtClean="0"/>
            <a:t>Милосердие</a:t>
          </a:r>
          <a:endParaRPr lang="ru-RU"/>
        </a:p>
      </dgm:t>
    </dgm:pt>
    <dgm:pt modelId="{67CEE147-68C0-4B24-BB0C-3D12C033A435}" type="parTrans" cxnId="{C087A8F0-0639-45F6-8617-E4C2B0E55F9B}">
      <dgm:prSet/>
      <dgm:spPr/>
      <dgm:t>
        <a:bodyPr/>
        <a:lstStyle/>
        <a:p>
          <a:endParaRPr lang="ru-RU"/>
        </a:p>
      </dgm:t>
    </dgm:pt>
    <dgm:pt modelId="{5AB0D1FE-B403-4CFB-B937-5610607ED884}" type="sibTrans" cxnId="{C087A8F0-0639-45F6-8617-E4C2B0E55F9B}">
      <dgm:prSet/>
      <dgm:spPr/>
      <dgm:t>
        <a:bodyPr/>
        <a:lstStyle/>
        <a:p>
          <a:endParaRPr lang="ru-RU"/>
        </a:p>
      </dgm:t>
    </dgm:pt>
    <dgm:pt modelId="{261A1BA2-6A10-4739-8279-CC3528DB6045}">
      <dgm:prSet/>
      <dgm:spPr/>
      <dgm:t>
        <a:bodyPr/>
        <a:lstStyle/>
        <a:p>
          <a:r>
            <a:rPr lang="ru-RU" smtClean="0"/>
            <a:t>Сострадание</a:t>
          </a:r>
          <a:endParaRPr lang="ru-RU"/>
        </a:p>
      </dgm:t>
    </dgm:pt>
    <dgm:pt modelId="{DF2BF4D5-87D8-4D1D-89F6-878A884D3B00}" type="parTrans" cxnId="{FF37C509-49BC-4CBD-B8E6-E2234FB08CA6}">
      <dgm:prSet/>
      <dgm:spPr/>
      <dgm:t>
        <a:bodyPr/>
        <a:lstStyle/>
        <a:p>
          <a:endParaRPr lang="ru-RU"/>
        </a:p>
      </dgm:t>
    </dgm:pt>
    <dgm:pt modelId="{A3DBEDCE-F977-4D3C-9FB6-3CB888CA2D63}" type="sibTrans" cxnId="{FF37C509-49BC-4CBD-B8E6-E2234FB08CA6}">
      <dgm:prSet/>
      <dgm:spPr/>
      <dgm:t>
        <a:bodyPr/>
        <a:lstStyle/>
        <a:p>
          <a:endParaRPr lang="ru-RU"/>
        </a:p>
      </dgm:t>
    </dgm:pt>
    <dgm:pt modelId="{E2C5CA15-2AC2-40ED-8B15-5328F4F07EEE}" type="pres">
      <dgm:prSet presAssocID="{CCEA8871-6553-4F2E-90AC-0F16AC05FD0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F8973B0-2620-431E-A0DC-1CD868A7B348}" type="pres">
      <dgm:prSet presAssocID="{B4A855A2-ECC8-4592-9AE5-2ABBAFBDF9FE}" presName="node" presStyleLbl="node1" presStyleIdx="0" presStyleCnt="7" custScaleX="130285" custScaleY="1483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E0819E-8EB2-4DCD-9E21-BEBF28762A3D}" type="pres">
      <dgm:prSet presAssocID="{B4A855A2-ECC8-4592-9AE5-2ABBAFBDF9FE}" presName="spNode" presStyleCnt="0"/>
      <dgm:spPr/>
    </dgm:pt>
    <dgm:pt modelId="{7C3C5944-D9F2-4B28-86A6-C6D111E35E25}" type="pres">
      <dgm:prSet presAssocID="{6801C64C-BB9C-4DC6-9B8A-5F0F24E02E73}" presName="sibTrans" presStyleLbl="sibTrans1D1" presStyleIdx="0" presStyleCnt="7"/>
      <dgm:spPr/>
      <dgm:t>
        <a:bodyPr/>
        <a:lstStyle/>
        <a:p>
          <a:endParaRPr lang="ru-RU"/>
        </a:p>
      </dgm:t>
    </dgm:pt>
    <dgm:pt modelId="{96441361-C9FA-41A4-BC2F-2E74E87057B8}" type="pres">
      <dgm:prSet presAssocID="{7388BB18-2F60-4982-A9EE-9363F78290BB}" presName="node" presStyleLbl="node1" presStyleIdx="1" presStyleCnt="7" custScaleX="148257" custScaleY="1517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3301AC-03DD-45F7-AD8E-94E3BD3F10EF}" type="pres">
      <dgm:prSet presAssocID="{7388BB18-2F60-4982-A9EE-9363F78290BB}" presName="spNode" presStyleCnt="0"/>
      <dgm:spPr/>
    </dgm:pt>
    <dgm:pt modelId="{31C5589F-4FC3-44D4-868A-8E630C0B3A6A}" type="pres">
      <dgm:prSet presAssocID="{CC5BB4B9-4503-431D-890E-6EEFBE43A746}" presName="sibTrans" presStyleLbl="sibTrans1D1" presStyleIdx="1" presStyleCnt="7"/>
      <dgm:spPr/>
      <dgm:t>
        <a:bodyPr/>
        <a:lstStyle/>
        <a:p>
          <a:endParaRPr lang="ru-RU"/>
        </a:p>
      </dgm:t>
    </dgm:pt>
    <dgm:pt modelId="{36D3DAB5-99A2-466B-9F35-49BC7AE6F994}" type="pres">
      <dgm:prSet presAssocID="{B7E4DDB2-76BF-4E32-8C6C-4A6444DC5022}" presName="node" presStyleLbl="node1" presStyleIdx="2" presStyleCnt="7" custScaleX="170084" custScaleY="1272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9B3923-86A8-4CFC-BBC2-F149E7F1BF87}" type="pres">
      <dgm:prSet presAssocID="{B7E4DDB2-76BF-4E32-8C6C-4A6444DC5022}" presName="spNode" presStyleCnt="0"/>
      <dgm:spPr/>
    </dgm:pt>
    <dgm:pt modelId="{53AD66F5-C809-4DF3-8780-873DE9E16EAD}" type="pres">
      <dgm:prSet presAssocID="{61F634D5-2EE8-4D42-99CC-4FDBA7FC4BE3}" presName="sibTrans" presStyleLbl="sibTrans1D1" presStyleIdx="2" presStyleCnt="7"/>
      <dgm:spPr/>
      <dgm:t>
        <a:bodyPr/>
        <a:lstStyle/>
        <a:p>
          <a:endParaRPr lang="ru-RU"/>
        </a:p>
      </dgm:t>
    </dgm:pt>
    <dgm:pt modelId="{7E28C75A-AAB2-47C0-80B5-E141768A69D7}" type="pres">
      <dgm:prSet presAssocID="{997FFB05-C514-4FCB-A562-BD493639C065}" presName="node" presStyleLbl="node1" presStyleIdx="3" presStyleCnt="7" custScaleX="138649" custScaleY="1522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C8AA26-3514-42C7-87A6-2BDA67D512ED}" type="pres">
      <dgm:prSet presAssocID="{997FFB05-C514-4FCB-A562-BD493639C065}" presName="spNode" presStyleCnt="0"/>
      <dgm:spPr/>
    </dgm:pt>
    <dgm:pt modelId="{742F95E3-D6CB-4BA0-9F76-056C714127BD}" type="pres">
      <dgm:prSet presAssocID="{4840EF1E-E4F5-4B0E-A3DB-3D0A88ED927F}" presName="sibTrans" presStyleLbl="sibTrans1D1" presStyleIdx="3" presStyleCnt="7"/>
      <dgm:spPr/>
      <dgm:t>
        <a:bodyPr/>
        <a:lstStyle/>
        <a:p>
          <a:endParaRPr lang="ru-RU"/>
        </a:p>
      </dgm:t>
    </dgm:pt>
    <dgm:pt modelId="{136DE9E6-124E-4FBD-801F-048C7A327670}" type="pres">
      <dgm:prSet presAssocID="{261A1BA2-6A10-4739-8279-CC3528DB6045}" presName="node" presStyleLbl="node1" presStyleIdx="4" presStyleCnt="7" custScaleX="137172" custScaleY="1596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FDAA78-376B-439F-8A7F-9AA7D3DEC17E}" type="pres">
      <dgm:prSet presAssocID="{261A1BA2-6A10-4739-8279-CC3528DB6045}" presName="spNode" presStyleCnt="0"/>
      <dgm:spPr/>
    </dgm:pt>
    <dgm:pt modelId="{128BF4F1-A57C-476D-A828-E49FC94A00A0}" type="pres">
      <dgm:prSet presAssocID="{A3DBEDCE-F977-4D3C-9FB6-3CB888CA2D63}" presName="sibTrans" presStyleLbl="sibTrans1D1" presStyleIdx="4" presStyleCnt="7"/>
      <dgm:spPr/>
      <dgm:t>
        <a:bodyPr/>
        <a:lstStyle/>
        <a:p>
          <a:endParaRPr lang="ru-RU"/>
        </a:p>
      </dgm:t>
    </dgm:pt>
    <dgm:pt modelId="{F382B7A4-2380-41A4-904A-3154E9DD62CD}" type="pres">
      <dgm:prSet presAssocID="{67927B4C-1678-4A20-A7E7-317E3A839F68}" presName="node" presStyleLbl="node1" presStyleIdx="5" presStyleCnt="7" custScaleX="133396" custScaleY="1384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B85422-B054-4E21-9C04-0193B0685A36}" type="pres">
      <dgm:prSet presAssocID="{67927B4C-1678-4A20-A7E7-317E3A839F68}" presName="spNode" presStyleCnt="0"/>
      <dgm:spPr/>
    </dgm:pt>
    <dgm:pt modelId="{4757F59D-6F9E-4F29-987C-26F0382CE7C2}" type="pres">
      <dgm:prSet presAssocID="{5AB0D1FE-B403-4CFB-B937-5610607ED884}" presName="sibTrans" presStyleLbl="sibTrans1D1" presStyleIdx="5" presStyleCnt="7"/>
      <dgm:spPr/>
      <dgm:t>
        <a:bodyPr/>
        <a:lstStyle/>
        <a:p>
          <a:endParaRPr lang="ru-RU"/>
        </a:p>
      </dgm:t>
    </dgm:pt>
    <dgm:pt modelId="{E126574F-0883-45CE-991B-D68387B3D747}" type="pres">
      <dgm:prSet presAssocID="{2FF8DED9-BECD-4C22-9BAD-9213538CFD74}" presName="node" presStyleLbl="node1" presStyleIdx="6" presStyleCnt="7" custScaleX="120379" custScaleY="1269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E1F871-0FAD-4572-8825-58934762146D}" type="pres">
      <dgm:prSet presAssocID="{2FF8DED9-BECD-4C22-9BAD-9213538CFD74}" presName="spNode" presStyleCnt="0"/>
      <dgm:spPr/>
    </dgm:pt>
    <dgm:pt modelId="{1BC51EE6-B98D-44A1-A9B2-631EE085BFB0}" type="pres">
      <dgm:prSet presAssocID="{F1FD0314-65B7-457A-B2C0-9E381CAE68CA}" presName="sibTrans" presStyleLbl="sibTrans1D1" presStyleIdx="6" presStyleCnt="7"/>
      <dgm:spPr/>
      <dgm:t>
        <a:bodyPr/>
        <a:lstStyle/>
        <a:p>
          <a:endParaRPr lang="ru-RU"/>
        </a:p>
      </dgm:t>
    </dgm:pt>
  </dgm:ptLst>
  <dgm:cxnLst>
    <dgm:cxn modelId="{93216FA6-1688-483E-B09A-B82C3B07195E}" srcId="{CCEA8871-6553-4F2E-90AC-0F16AC05FD0C}" destId="{7388BB18-2F60-4982-A9EE-9363F78290BB}" srcOrd="1" destOrd="0" parTransId="{C773F331-9AC2-47AF-9B6B-DE6400AE90E4}" sibTransId="{CC5BB4B9-4503-431D-890E-6EEFBE43A746}"/>
    <dgm:cxn modelId="{FF37C509-49BC-4CBD-B8E6-E2234FB08CA6}" srcId="{CCEA8871-6553-4F2E-90AC-0F16AC05FD0C}" destId="{261A1BA2-6A10-4739-8279-CC3528DB6045}" srcOrd="4" destOrd="0" parTransId="{DF2BF4D5-87D8-4D1D-89F6-878A884D3B00}" sibTransId="{A3DBEDCE-F977-4D3C-9FB6-3CB888CA2D63}"/>
    <dgm:cxn modelId="{87B965C9-FD7F-4835-AE17-9E085F1916A8}" type="presOf" srcId="{5AB0D1FE-B403-4CFB-B937-5610607ED884}" destId="{4757F59D-6F9E-4F29-987C-26F0382CE7C2}" srcOrd="0" destOrd="0" presId="urn:microsoft.com/office/officeart/2005/8/layout/cycle5"/>
    <dgm:cxn modelId="{21555478-0AEE-46AC-BD08-2E7B5F842DF7}" type="presOf" srcId="{B7E4DDB2-76BF-4E32-8C6C-4A6444DC5022}" destId="{36D3DAB5-99A2-466B-9F35-49BC7AE6F994}" srcOrd="0" destOrd="0" presId="urn:microsoft.com/office/officeart/2005/8/layout/cycle5"/>
    <dgm:cxn modelId="{0E82062C-B425-45A6-8415-B2F61D586204}" type="presOf" srcId="{6801C64C-BB9C-4DC6-9B8A-5F0F24E02E73}" destId="{7C3C5944-D9F2-4B28-86A6-C6D111E35E25}" srcOrd="0" destOrd="0" presId="urn:microsoft.com/office/officeart/2005/8/layout/cycle5"/>
    <dgm:cxn modelId="{885929F8-867D-4ABA-A768-0142DFC2767A}" type="presOf" srcId="{61F634D5-2EE8-4D42-99CC-4FDBA7FC4BE3}" destId="{53AD66F5-C809-4DF3-8780-873DE9E16EAD}" srcOrd="0" destOrd="0" presId="urn:microsoft.com/office/officeart/2005/8/layout/cycle5"/>
    <dgm:cxn modelId="{8266D1DE-9BE8-41E6-AB9B-35BE0016601E}" type="presOf" srcId="{261A1BA2-6A10-4739-8279-CC3528DB6045}" destId="{136DE9E6-124E-4FBD-801F-048C7A327670}" srcOrd="0" destOrd="0" presId="urn:microsoft.com/office/officeart/2005/8/layout/cycle5"/>
    <dgm:cxn modelId="{D0EA4030-96E8-46EC-92E6-775731068D9E}" type="presOf" srcId="{A3DBEDCE-F977-4D3C-9FB6-3CB888CA2D63}" destId="{128BF4F1-A57C-476D-A828-E49FC94A00A0}" srcOrd="0" destOrd="0" presId="urn:microsoft.com/office/officeart/2005/8/layout/cycle5"/>
    <dgm:cxn modelId="{01E05835-4A9F-4E2B-B3F6-7125DEBF5BA7}" srcId="{CCEA8871-6553-4F2E-90AC-0F16AC05FD0C}" destId="{2FF8DED9-BECD-4C22-9BAD-9213538CFD74}" srcOrd="6" destOrd="0" parTransId="{6AE0AF14-07FB-461A-B270-88B4D5BF31D4}" sibTransId="{F1FD0314-65B7-457A-B2C0-9E381CAE68CA}"/>
    <dgm:cxn modelId="{483FDF80-7048-4288-A6EB-ED8952046DBF}" type="presOf" srcId="{997FFB05-C514-4FCB-A562-BD493639C065}" destId="{7E28C75A-AAB2-47C0-80B5-E141768A69D7}" srcOrd="0" destOrd="0" presId="urn:microsoft.com/office/officeart/2005/8/layout/cycle5"/>
    <dgm:cxn modelId="{AC6A9127-6B08-40AC-8D2F-0A76AF5927EA}" type="presOf" srcId="{CCEA8871-6553-4F2E-90AC-0F16AC05FD0C}" destId="{E2C5CA15-2AC2-40ED-8B15-5328F4F07EEE}" srcOrd="0" destOrd="0" presId="urn:microsoft.com/office/officeart/2005/8/layout/cycle5"/>
    <dgm:cxn modelId="{E394E61C-554F-436D-9A16-B9188F61EBAF}" srcId="{CCEA8871-6553-4F2E-90AC-0F16AC05FD0C}" destId="{B7E4DDB2-76BF-4E32-8C6C-4A6444DC5022}" srcOrd="2" destOrd="0" parTransId="{3DEE8892-235D-4835-95B3-D3B09D269161}" sibTransId="{61F634D5-2EE8-4D42-99CC-4FDBA7FC4BE3}"/>
    <dgm:cxn modelId="{1793C314-2C7F-4956-A9F6-CADEA61286CD}" srcId="{CCEA8871-6553-4F2E-90AC-0F16AC05FD0C}" destId="{997FFB05-C514-4FCB-A562-BD493639C065}" srcOrd="3" destOrd="0" parTransId="{7E79AC8C-4FEE-45FC-8183-3607416DBE12}" sibTransId="{4840EF1E-E4F5-4B0E-A3DB-3D0A88ED927F}"/>
    <dgm:cxn modelId="{B3090654-C32B-4B95-B19D-E47A0B6B8101}" type="presOf" srcId="{F1FD0314-65B7-457A-B2C0-9E381CAE68CA}" destId="{1BC51EE6-B98D-44A1-A9B2-631EE085BFB0}" srcOrd="0" destOrd="0" presId="urn:microsoft.com/office/officeart/2005/8/layout/cycle5"/>
    <dgm:cxn modelId="{AA1830B4-75B1-4B83-B446-C09728FCFCCE}" type="presOf" srcId="{B4A855A2-ECC8-4592-9AE5-2ABBAFBDF9FE}" destId="{EF8973B0-2620-431E-A0DC-1CD868A7B348}" srcOrd="0" destOrd="0" presId="urn:microsoft.com/office/officeart/2005/8/layout/cycle5"/>
    <dgm:cxn modelId="{BAF5DE3A-3767-4953-9E72-AA4B44BA6A20}" type="presOf" srcId="{7388BB18-2F60-4982-A9EE-9363F78290BB}" destId="{96441361-C9FA-41A4-BC2F-2E74E87057B8}" srcOrd="0" destOrd="0" presId="urn:microsoft.com/office/officeart/2005/8/layout/cycle5"/>
    <dgm:cxn modelId="{A15EDC86-4AAD-4C16-9F6B-E56F01D1AA8E}" type="presOf" srcId="{2FF8DED9-BECD-4C22-9BAD-9213538CFD74}" destId="{E126574F-0883-45CE-991B-D68387B3D747}" srcOrd="0" destOrd="0" presId="urn:microsoft.com/office/officeart/2005/8/layout/cycle5"/>
    <dgm:cxn modelId="{563AE295-954D-4009-A1C9-44E6C03930FD}" type="presOf" srcId="{4840EF1E-E4F5-4B0E-A3DB-3D0A88ED927F}" destId="{742F95E3-D6CB-4BA0-9F76-056C714127BD}" srcOrd="0" destOrd="0" presId="urn:microsoft.com/office/officeart/2005/8/layout/cycle5"/>
    <dgm:cxn modelId="{C087A8F0-0639-45F6-8617-E4C2B0E55F9B}" srcId="{CCEA8871-6553-4F2E-90AC-0F16AC05FD0C}" destId="{67927B4C-1678-4A20-A7E7-317E3A839F68}" srcOrd="5" destOrd="0" parTransId="{67CEE147-68C0-4B24-BB0C-3D12C033A435}" sibTransId="{5AB0D1FE-B403-4CFB-B937-5610607ED884}"/>
    <dgm:cxn modelId="{4E5B9F81-57BA-419A-9146-F527E4DE8EEF}" srcId="{CCEA8871-6553-4F2E-90AC-0F16AC05FD0C}" destId="{B4A855A2-ECC8-4592-9AE5-2ABBAFBDF9FE}" srcOrd="0" destOrd="0" parTransId="{52AF43BF-A7B7-494F-8837-71B937721319}" sibTransId="{6801C64C-BB9C-4DC6-9B8A-5F0F24E02E73}"/>
    <dgm:cxn modelId="{D9B22F6D-BA48-40B9-97AB-B92A7F3ED251}" type="presOf" srcId="{CC5BB4B9-4503-431D-890E-6EEFBE43A746}" destId="{31C5589F-4FC3-44D4-868A-8E630C0B3A6A}" srcOrd="0" destOrd="0" presId="urn:microsoft.com/office/officeart/2005/8/layout/cycle5"/>
    <dgm:cxn modelId="{4420C9A2-1880-4EB1-8083-B3C51EBFB268}" type="presOf" srcId="{67927B4C-1678-4A20-A7E7-317E3A839F68}" destId="{F382B7A4-2380-41A4-904A-3154E9DD62CD}" srcOrd="0" destOrd="0" presId="urn:microsoft.com/office/officeart/2005/8/layout/cycle5"/>
    <dgm:cxn modelId="{3ADFFF97-7DC5-4C05-9B01-F36591BD137C}" type="presParOf" srcId="{E2C5CA15-2AC2-40ED-8B15-5328F4F07EEE}" destId="{EF8973B0-2620-431E-A0DC-1CD868A7B348}" srcOrd="0" destOrd="0" presId="urn:microsoft.com/office/officeart/2005/8/layout/cycle5"/>
    <dgm:cxn modelId="{7E159F22-EA6A-434F-B003-5B991651A717}" type="presParOf" srcId="{E2C5CA15-2AC2-40ED-8B15-5328F4F07EEE}" destId="{B0E0819E-8EB2-4DCD-9E21-BEBF28762A3D}" srcOrd="1" destOrd="0" presId="urn:microsoft.com/office/officeart/2005/8/layout/cycle5"/>
    <dgm:cxn modelId="{0E30C481-0F70-43A1-88DC-03C265048075}" type="presParOf" srcId="{E2C5CA15-2AC2-40ED-8B15-5328F4F07EEE}" destId="{7C3C5944-D9F2-4B28-86A6-C6D111E35E25}" srcOrd="2" destOrd="0" presId="urn:microsoft.com/office/officeart/2005/8/layout/cycle5"/>
    <dgm:cxn modelId="{4327380A-DE61-443F-99C9-9474053062F5}" type="presParOf" srcId="{E2C5CA15-2AC2-40ED-8B15-5328F4F07EEE}" destId="{96441361-C9FA-41A4-BC2F-2E74E87057B8}" srcOrd="3" destOrd="0" presId="urn:microsoft.com/office/officeart/2005/8/layout/cycle5"/>
    <dgm:cxn modelId="{E24319FB-FEB4-42D5-9C31-1C8BE87C2246}" type="presParOf" srcId="{E2C5CA15-2AC2-40ED-8B15-5328F4F07EEE}" destId="{623301AC-03DD-45F7-AD8E-94E3BD3F10EF}" srcOrd="4" destOrd="0" presId="urn:microsoft.com/office/officeart/2005/8/layout/cycle5"/>
    <dgm:cxn modelId="{0A836417-930A-4013-B7C8-B9A596B725F5}" type="presParOf" srcId="{E2C5CA15-2AC2-40ED-8B15-5328F4F07EEE}" destId="{31C5589F-4FC3-44D4-868A-8E630C0B3A6A}" srcOrd="5" destOrd="0" presId="urn:microsoft.com/office/officeart/2005/8/layout/cycle5"/>
    <dgm:cxn modelId="{7D79E561-D62B-4C07-9905-B174C8307572}" type="presParOf" srcId="{E2C5CA15-2AC2-40ED-8B15-5328F4F07EEE}" destId="{36D3DAB5-99A2-466B-9F35-49BC7AE6F994}" srcOrd="6" destOrd="0" presId="urn:microsoft.com/office/officeart/2005/8/layout/cycle5"/>
    <dgm:cxn modelId="{D683B046-3126-4A0C-9CCD-E277F52F6A59}" type="presParOf" srcId="{E2C5CA15-2AC2-40ED-8B15-5328F4F07EEE}" destId="{DD9B3923-86A8-4CFC-BBC2-F149E7F1BF87}" srcOrd="7" destOrd="0" presId="urn:microsoft.com/office/officeart/2005/8/layout/cycle5"/>
    <dgm:cxn modelId="{FE9B5942-BF13-48A3-BCA2-CCE9C705A5CC}" type="presParOf" srcId="{E2C5CA15-2AC2-40ED-8B15-5328F4F07EEE}" destId="{53AD66F5-C809-4DF3-8780-873DE9E16EAD}" srcOrd="8" destOrd="0" presId="urn:microsoft.com/office/officeart/2005/8/layout/cycle5"/>
    <dgm:cxn modelId="{15D6A1AA-3524-4872-9EB6-A6A507D20A2A}" type="presParOf" srcId="{E2C5CA15-2AC2-40ED-8B15-5328F4F07EEE}" destId="{7E28C75A-AAB2-47C0-80B5-E141768A69D7}" srcOrd="9" destOrd="0" presId="urn:microsoft.com/office/officeart/2005/8/layout/cycle5"/>
    <dgm:cxn modelId="{85D0E7A6-FAF4-4B42-B4AE-2B4C885D581A}" type="presParOf" srcId="{E2C5CA15-2AC2-40ED-8B15-5328F4F07EEE}" destId="{ADC8AA26-3514-42C7-87A6-2BDA67D512ED}" srcOrd="10" destOrd="0" presId="urn:microsoft.com/office/officeart/2005/8/layout/cycle5"/>
    <dgm:cxn modelId="{10955FDF-8BD0-461C-8217-A018BA6BE0DE}" type="presParOf" srcId="{E2C5CA15-2AC2-40ED-8B15-5328F4F07EEE}" destId="{742F95E3-D6CB-4BA0-9F76-056C714127BD}" srcOrd="11" destOrd="0" presId="urn:microsoft.com/office/officeart/2005/8/layout/cycle5"/>
    <dgm:cxn modelId="{EDB46C45-FE01-4289-A08F-8D640B40382E}" type="presParOf" srcId="{E2C5CA15-2AC2-40ED-8B15-5328F4F07EEE}" destId="{136DE9E6-124E-4FBD-801F-048C7A327670}" srcOrd="12" destOrd="0" presId="urn:microsoft.com/office/officeart/2005/8/layout/cycle5"/>
    <dgm:cxn modelId="{A8800599-4FBE-445A-9B45-01F877AFC837}" type="presParOf" srcId="{E2C5CA15-2AC2-40ED-8B15-5328F4F07EEE}" destId="{C6FDAA78-376B-439F-8A7F-9AA7D3DEC17E}" srcOrd="13" destOrd="0" presId="urn:microsoft.com/office/officeart/2005/8/layout/cycle5"/>
    <dgm:cxn modelId="{A98BE503-A4F4-4A13-9C17-70EF56730361}" type="presParOf" srcId="{E2C5CA15-2AC2-40ED-8B15-5328F4F07EEE}" destId="{128BF4F1-A57C-476D-A828-E49FC94A00A0}" srcOrd="14" destOrd="0" presId="urn:microsoft.com/office/officeart/2005/8/layout/cycle5"/>
    <dgm:cxn modelId="{AACADB2B-092A-44DB-85F0-2E261C43D255}" type="presParOf" srcId="{E2C5CA15-2AC2-40ED-8B15-5328F4F07EEE}" destId="{F382B7A4-2380-41A4-904A-3154E9DD62CD}" srcOrd="15" destOrd="0" presId="urn:microsoft.com/office/officeart/2005/8/layout/cycle5"/>
    <dgm:cxn modelId="{F0A9BA3B-C422-452B-8EF5-3BCF28E4A241}" type="presParOf" srcId="{E2C5CA15-2AC2-40ED-8B15-5328F4F07EEE}" destId="{9EB85422-B054-4E21-9C04-0193B0685A36}" srcOrd="16" destOrd="0" presId="urn:microsoft.com/office/officeart/2005/8/layout/cycle5"/>
    <dgm:cxn modelId="{00F99435-6EC5-4674-971D-0866F853BA55}" type="presParOf" srcId="{E2C5CA15-2AC2-40ED-8B15-5328F4F07EEE}" destId="{4757F59D-6F9E-4F29-987C-26F0382CE7C2}" srcOrd="17" destOrd="0" presId="urn:microsoft.com/office/officeart/2005/8/layout/cycle5"/>
    <dgm:cxn modelId="{D64660AF-7462-4F06-A5A0-A766375F8022}" type="presParOf" srcId="{E2C5CA15-2AC2-40ED-8B15-5328F4F07EEE}" destId="{E126574F-0883-45CE-991B-D68387B3D747}" srcOrd="18" destOrd="0" presId="urn:microsoft.com/office/officeart/2005/8/layout/cycle5"/>
    <dgm:cxn modelId="{5FBDDB6A-C403-4BF6-88E3-876968A4A7DB}" type="presParOf" srcId="{E2C5CA15-2AC2-40ED-8B15-5328F4F07EEE}" destId="{6AE1F871-0FAD-4572-8825-58934762146D}" srcOrd="19" destOrd="0" presId="urn:microsoft.com/office/officeart/2005/8/layout/cycle5"/>
    <dgm:cxn modelId="{D65C6A43-5644-474A-80ED-7C81DF3C5C2F}" type="presParOf" srcId="{E2C5CA15-2AC2-40ED-8B15-5328F4F07EEE}" destId="{1BC51EE6-B98D-44A1-A9B2-631EE085BFB0}" srcOrd="20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8973B0-2620-431E-A0DC-1CD868A7B348}">
      <dsp:nvSpPr>
        <dsp:cNvPr id="0" name=""/>
        <dsp:cNvSpPr/>
      </dsp:nvSpPr>
      <dsp:spPr>
        <a:xfrm>
          <a:off x="3474956" y="-255972"/>
          <a:ext cx="1903201" cy="140835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Терпимость к чужим мнениям, верованиям, позиции, поведению</a:t>
          </a:r>
          <a:endParaRPr lang="ru-RU" sz="1600" kern="1200" dirty="0"/>
        </a:p>
      </dsp:txBody>
      <dsp:txXfrm>
        <a:off x="3543706" y="-187222"/>
        <a:ext cx="1765701" cy="1270855"/>
      </dsp:txXfrm>
    </dsp:sp>
    <dsp:sp modelId="{7C3C5944-D9F2-4B28-86A6-C6D111E35E25}">
      <dsp:nvSpPr>
        <dsp:cNvPr id="0" name=""/>
        <dsp:cNvSpPr/>
      </dsp:nvSpPr>
      <dsp:spPr>
        <a:xfrm>
          <a:off x="1713942" y="448204"/>
          <a:ext cx="5425229" cy="5425229"/>
        </a:xfrm>
        <a:custGeom>
          <a:avLst/>
          <a:gdLst/>
          <a:ahLst/>
          <a:cxnLst/>
          <a:rect l="0" t="0" r="0" b="0"/>
          <a:pathLst>
            <a:path>
              <a:moveTo>
                <a:pt x="3723434" y="195369"/>
              </a:moveTo>
              <a:arcTo wR="2712614" hR="2712614" stAng="17512699" swAng="241737"/>
            </a:path>
          </a:pathLst>
        </a:custGeom>
        <a:noFill/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441361-C9FA-41A4-BC2F-2E74E87057B8}">
      <dsp:nvSpPr>
        <dsp:cNvPr id="0" name=""/>
        <dsp:cNvSpPr/>
      </dsp:nvSpPr>
      <dsp:spPr>
        <a:xfrm>
          <a:off x="5464497" y="749236"/>
          <a:ext cx="2165736" cy="1440591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Уважение человеческого достоинства</a:t>
          </a:r>
          <a:endParaRPr lang="ru-RU" sz="2100" kern="1200" dirty="0"/>
        </a:p>
      </dsp:txBody>
      <dsp:txXfrm>
        <a:off x="5534821" y="819560"/>
        <a:ext cx="2025088" cy="1299943"/>
      </dsp:txXfrm>
    </dsp:sp>
    <dsp:sp modelId="{31C5589F-4FC3-44D4-868A-8E630C0B3A6A}">
      <dsp:nvSpPr>
        <dsp:cNvPr id="0" name=""/>
        <dsp:cNvSpPr/>
      </dsp:nvSpPr>
      <dsp:spPr>
        <a:xfrm>
          <a:off x="1713942" y="448204"/>
          <a:ext cx="5425229" cy="5425229"/>
        </a:xfrm>
        <a:custGeom>
          <a:avLst/>
          <a:gdLst/>
          <a:ahLst/>
          <a:cxnLst/>
          <a:rect l="0" t="0" r="0" b="0"/>
          <a:pathLst>
            <a:path>
              <a:moveTo>
                <a:pt x="5309384" y="1928354"/>
              </a:moveTo>
              <a:arcTo wR="2712614" hR="2712614" stAng="20591698" swAng="757530"/>
            </a:path>
          </a:pathLst>
        </a:custGeom>
        <a:noFill/>
        <a:ln w="1270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D3DAB5-99A2-466B-9F35-49BC7AE6F994}">
      <dsp:nvSpPr>
        <dsp:cNvPr id="0" name=""/>
        <dsp:cNvSpPr/>
      </dsp:nvSpPr>
      <dsp:spPr>
        <a:xfrm>
          <a:off x="5828869" y="3160348"/>
          <a:ext cx="2484584" cy="120816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Принятие другого таким, какой он есть</a:t>
          </a:r>
          <a:endParaRPr lang="ru-RU" sz="2100" kern="1200" dirty="0"/>
        </a:p>
      </dsp:txBody>
      <dsp:txXfrm>
        <a:off x="5887847" y="3219326"/>
        <a:ext cx="2366628" cy="1090212"/>
      </dsp:txXfrm>
    </dsp:sp>
    <dsp:sp modelId="{53AD66F5-C809-4DF3-8780-873DE9E16EAD}">
      <dsp:nvSpPr>
        <dsp:cNvPr id="0" name=""/>
        <dsp:cNvSpPr/>
      </dsp:nvSpPr>
      <dsp:spPr>
        <a:xfrm>
          <a:off x="1713942" y="448204"/>
          <a:ext cx="5425229" cy="5425229"/>
        </a:xfrm>
        <a:custGeom>
          <a:avLst/>
          <a:gdLst/>
          <a:ahLst/>
          <a:cxnLst/>
          <a:rect l="0" t="0" r="0" b="0"/>
          <a:pathLst>
            <a:path>
              <a:moveTo>
                <a:pt x="5084664" y="4028539"/>
              </a:moveTo>
              <a:arcTo wR="2712614" hR="2712614" stAng="1741192" swAng="466546"/>
            </a:path>
          </a:pathLst>
        </a:custGeom>
        <a:noFill/>
        <a:ln w="1270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28C75A-AAB2-47C0-80B5-E141768A69D7}">
      <dsp:nvSpPr>
        <dsp:cNvPr id="0" name=""/>
        <dsp:cNvSpPr/>
      </dsp:nvSpPr>
      <dsp:spPr>
        <a:xfrm>
          <a:off x="4590825" y="4881808"/>
          <a:ext cx="2025382" cy="1445984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smtClean="0"/>
            <a:t>Уважение прав других</a:t>
          </a:r>
          <a:endParaRPr lang="ru-RU" sz="2100" kern="1200"/>
        </a:p>
      </dsp:txBody>
      <dsp:txXfrm>
        <a:off x="4661412" y="4952395"/>
        <a:ext cx="1884208" cy="1304810"/>
      </dsp:txXfrm>
    </dsp:sp>
    <dsp:sp modelId="{742F95E3-D6CB-4BA0-9F76-056C714127BD}">
      <dsp:nvSpPr>
        <dsp:cNvPr id="0" name=""/>
        <dsp:cNvSpPr/>
      </dsp:nvSpPr>
      <dsp:spPr>
        <a:xfrm>
          <a:off x="1713942" y="448204"/>
          <a:ext cx="5425229" cy="5425229"/>
        </a:xfrm>
        <a:custGeom>
          <a:avLst/>
          <a:gdLst/>
          <a:ahLst/>
          <a:cxnLst/>
          <a:rect l="0" t="0" r="0" b="0"/>
          <a:pathLst>
            <a:path>
              <a:moveTo>
                <a:pt x="2809098" y="5423513"/>
              </a:moveTo>
              <a:arcTo wR="2712614" hR="2712614" stAng="5277699" swAng="258300"/>
            </a:path>
          </a:pathLst>
        </a:custGeom>
        <a:noFill/>
        <a:ln w="1270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6DE9E6-124E-4FBD-801F-048C7A327670}">
      <dsp:nvSpPr>
        <dsp:cNvPr id="0" name=""/>
        <dsp:cNvSpPr/>
      </dsp:nvSpPr>
      <dsp:spPr>
        <a:xfrm>
          <a:off x="2247694" y="4846742"/>
          <a:ext cx="2003806" cy="1516116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smtClean="0"/>
            <a:t>Сострадание</a:t>
          </a:r>
          <a:endParaRPr lang="ru-RU" sz="2100" kern="1200"/>
        </a:p>
      </dsp:txBody>
      <dsp:txXfrm>
        <a:off x="2321705" y="4920753"/>
        <a:ext cx="1855784" cy="1368094"/>
      </dsp:txXfrm>
    </dsp:sp>
    <dsp:sp modelId="{128BF4F1-A57C-476D-A828-E49FC94A00A0}">
      <dsp:nvSpPr>
        <dsp:cNvPr id="0" name=""/>
        <dsp:cNvSpPr/>
      </dsp:nvSpPr>
      <dsp:spPr>
        <a:xfrm>
          <a:off x="1713942" y="448204"/>
          <a:ext cx="5425229" cy="5425229"/>
        </a:xfrm>
        <a:custGeom>
          <a:avLst/>
          <a:gdLst/>
          <a:ahLst/>
          <a:cxnLst/>
          <a:rect l="0" t="0" r="0" b="0"/>
          <a:pathLst>
            <a:path>
              <a:moveTo>
                <a:pt x="526013" y="4317934"/>
              </a:moveTo>
              <a:arcTo wR="2712614" hR="2712614" stAng="8622918" swAng="386491"/>
            </a:path>
          </a:pathLst>
        </a:custGeom>
        <a:noFill/>
        <a:ln w="1270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82B7A4-2380-41A4-904A-3154E9DD62CD}">
      <dsp:nvSpPr>
        <dsp:cNvPr id="0" name=""/>
        <dsp:cNvSpPr/>
      </dsp:nvSpPr>
      <dsp:spPr>
        <a:xfrm>
          <a:off x="807630" y="3107057"/>
          <a:ext cx="1948646" cy="131475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smtClean="0"/>
            <a:t>Милосердие</a:t>
          </a:r>
          <a:endParaRPr lang="ru-RU" sz="2100" kern="1200"/>
        </a:p>
      </dsp:txBody>
      <dsp:txXfrm>
        <a:off x="871811" y="3171238"/>
        <a:ext cx="1820284" cy="1186389"/>
      </dsp:txXfrm>
    </dsp:sp>
    <dsp:sp modelId="{4757F59D-6F9E-4F29-987C-26F0382CE7C2}">
      <dsp:nvSpPr>
        <dsp:cNvPr id="0" name=""/>
        <dsp:cNvSpPr/>
      </dsp:nvSpPr>
      <dsp:spPr>
        <a:xfrm>
          <a:off x="1713942" y="448204"/>
          <a:ext cx="5425229" cy="5425229"/>
        </a:xfrm>
        <a:custGeom>
          <a:avLst/>
          <a:gdLst/>
          <a:ahLst/>
          <a:cxnLst/>
          <a:rect l="0" t="0" r="0" b="0"/>
          <a:pathLst>
            <a:path>
              <a:moveTo>
                <a:pt x="13003" y="2447321"/>
              </a:moveTo>
              <a:arcTo wR="2712614" hR="2712614" stAng="11136749" swAng="814523"/>
            </a:path>
          </a:pathLst>
        </a:custGeom>
        <a:noFill/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26574F-0883-45CE-991B-D68387B3D747}">
      <dsp:nvSpPr>
        <dsp:cNvPr id="0" name=""/>
        <dsp:cNvSpPr/>
      </dsp:nvSpPr>
      <dsp:spPr>
        <a:xfrm>
          <a:off x="1426502" y="867042"/>
          <a:ext cx="1758494" cy="120497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Прощение</a:t>
          </a:r>
          <a:endParaRPr lang="ru-RU" sz="2100" kern="1200" dirty="0"/>
        </a:p>
      </dsp:txBody>
      <dsp:txXfrm>
        <a:off x="1485324" y="925864"/>
        <a:ext cx="1640850" cy="1087333"/>
      </dsp:txXfrm>
    </dsp:sp>
    <dsp:sp modelId="{1BC51EE6-B98D-44A1-A9B2-631EE085BFB0}">
      <dsp:nvSpPr>
        <dsp:cNvPr id="0" name=""/>
        <dsp:cNvSpPr/>
      </dsp:nvSpPr>
      <dsp:spPr>
        <a:xfrm>
          <a:off x="1713942" y="448204"/>
          <a:ext cx="5425229" cy="5425229"/>
        </a:xfrm>
        <a:custGeom>
          <a:avLst/>
          <a:gdLst/>
          <a:ahLst/>
          <a:cxnLst/>
          <a:rect l="0" t="0" r="0" b="0"/>
          <a:pathLst>
            <a:path>
              <a:moveTo>
                <a:pt x="1359476" y="361594"/>
              </a:moveTo>
              <a:arcTo wR="2712614" hR="2712614" stAng="14404637" swAng="422682"/>
            </a:path>
          </a:pathLst>
        </a:custGeom>
        <a:noFill/>
        <a:ln w="1270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12/9/2019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62249" y="1535025"/>
            <a:ext cx="8256572" cy="1646302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«Толерантность – это…»</a:t>
            </a: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6153" y="3632822"/>
            <a:ext cx="7766936" cy="1096899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E24B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творческих проектов для 7-10 классов</a:t>
            </a:r>
            <a:endParaRPr lang="ru-RU" sz="2800" dirty="0">
              <a:solidFill>
                <a:srgbClr val="E24B1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69780" y="5839098"/>
            <a:ext cx="35922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Педагог-организатор </a:t>
            </a: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Петрова В.К. </a:t>
            </a:r>
            <a:endParaRPr lang="ru-RU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оябрь 2018 года</a:t>
            </a:r>
            <a:endParaRPr lang="ru-RU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2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8009" y="587829"/>
            <a:ext cx="9535885" cy="204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Подведение итогов конкурса </a:t>
            </a:r>
          </a:p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творческих проектов </a:t>
            </a:r>
            <a:r>
              <a:rPr lang="ru-RU" sz="36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(коллажей)</a:t>
            </a:r>
            <a:r>
              <a:rPr lang="ru-RU" sz="3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ru-RU" sz="1100" b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4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«Толерантность – это…»  </a:t>
            </a:r>
            <a:endParaRPr lang="ru-RU" sz="440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8317" y="2908284"/>
            <a:ext cx="4015271" cy="3949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34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0884" y="876133"/>
            <a:ext cx="910481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>
                <a:solidFill>
                  <a:srgbClr val="E24B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Толерантность</a:t>
            </a:r>
            <a:r>
              <a:rPr lang="ru-RU" sz="54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путь к миру </a:t>
            </a:r>
            <a:r>
              <a:rPr lang="ru-RU" sz="54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 </a:t>
            </a:r>
            <a:r>
              <a:rPr lang="ru-RU" sz="54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согласию</a:t>
            </a:r>
            <a:r>
              <a:rPr lang="ru-RU" sz="48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643" y="3815711"/>
            <a:ext cx="8049295" cy="1876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3733" y="2137663"/>
            <a:ext cx="958188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 ноября </a:t>
            </a:r>
            <a:r>
              <a:rPr lang="ru-RU" sz="4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Международный день </a:t>
            </a:r>
            <a:r>
              <a:rPr lang="ru-RU" sz="4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algn="ctr"/>
            <a:r>
              <a:rPr lang="ru-RU" sz="4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толерантности</a:t>
            </a:r>
            <a:r>
              <a:rPr lang="ru-RU" sz="4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0011" y="292383"/>
            <a:ext cx="1499315" cy="14993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340" y="4201053"/>
            <a:ext cx="7212169" cy="21123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0436" y="386022"/>
            <a:ext cx="1312035" cy="1312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10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80992" y="2477312"/>
            <a:ext cx="7843233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Толерантность </a:t>
            </a:r>
            <a:r>
              <a:rPr lang="ru-RU" sz="36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</a:p>
          <a:p>
            <a:pPr algn="ctr"/>
            <a:endParaRPr lang="ru-RU" sz="36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это…</a:t>
            </a:r>
            <a:endParaRPr lang="ru-RU" sz="36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994753401"/>
              </p:ext>
            </p:extLst>
          </p:nvPr>
        </p:nvGraphicFramePr>
        <p:xfrm>
          <a:off x="427865" y="375557"/>
          <a:ext cx="9121084" cy="61068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18856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F8973B0-2620-431E-A0DC-1CD868A7B3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7">
                                            <p:graphicEl>
                                              <a:dgm id="{EF8973B0-2620-431E-A0DC-1CD868A7B34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C3C5944-D9F2-4B28-86A6-C6D111E35E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750"/>
                                        <p:tgtEl>
                                          <p:spTgt spid="7">
                                            <p:graphicEl>
                                              <a:dgm id="{7C3C5944-D9F2-4B28-86A6-C6D111E35E2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6441361-C9FA-41A4-BC2F-2E74E87057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750"/>
                                        <p:tgtEl>
                                          <p:spTgt spid="7">
                                            <p:graphicEl>
                                              <a:dgm id="{96441361-C9FA-41A4-BC2F-2E74E87057B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1C5589F-4FC3-44D4-868A-8E630C0B3A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750"/>
                                        <p:tgtEl>
                                          <p:spTgt spid="7">
                                            <p:graphicEl>
                                              <a:dgm id="{31C5589F-4FC3-44D4-868A-8E630C0B3A6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6D3DAB5-99A2-466B-9F35-49BC7AE6F9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750"/>
                                        <p:tgtEl>
                                          <p:spTgt spid="7">
                                            <p:graphicEl>
                                              <a:dgm id="{36D3DAB5-99A2-466B-9F35-49BC7AE6F99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3AD66F5-C809-4DF3-8780-873DE9E16E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750"/>
                                        <p:tgtEl>
                                          <p:spTgt spid="7">
                                            <p:graphicEl>
                                              <a:dgm id="{53AD66F5-C809-4DF3-8780-873DE9E16EA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E28C75A-AAB2-47C0-80B5-E141768A6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750"/>
                                        <p:tgtEl>
                                          <p:spTgt spid="7">
                                            <p:graphicEl>
                                              <a:dgm id="{7E28C75A-AAB2-47C0-80B5-E141768A69D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42F95E3-D6CB-4BA0-9F76-056C714127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750"/>
                                        <p:tgtEl>
                                          <p:spTgt spid="7">
                                            <p:graphicEl>
                                              <a:dgm id="{742F95E3-D6CB-4BA0-9F76-056C714127B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36DE9E6-124E-4FBD-801F-048C7A3276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750"/>
                                        <p:tgtEl>
                                          <p:spTgt spid="7">
                                            <p:graphicEl>
                                              <a:dgm id="{136DE9E6-124E-4FBD-801F-048C7A32767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28BF4F1-A57C-476D-A828-E49FC94A00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750"/>
                                        <p:tgtEl>
                                          <p:spTgt spid="7">
                                            <p:graphicEl>
                                              <a:dgm id="{128BF4F1-A57C-476D-A828-E49FC94A00A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382B7A4-2380-41A4-904A-3154E9DD62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750"/>
                                        <p:tgtEl>
                                          <p:spTgt spid="7">
                                            <p:graphicEl>
                                              <a:dgm id="{F382B7A4-2380-41A4-904A-3154E9DD62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757F59D-6F9E-4F29-987C-26F0382CE7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750"/>
                                        <p:tgtEl>
                                          <p:spTgt spid="7">
                                            <p:graphicEl>
                                              <a:dgm id="{4757F59D-6F9E-4F29-987C-26F0382CE7C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126574F-0883-45CE-991B-D68387B3D7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750"/>
                                        <p:tgtEl>
                                          <p:spTgt spid="7">
                                            <p:graphicEl>
                                              <a:dgm id="{E126574F-0883-45CE-991B-D68387B3D7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BC51EE6-B98D-44A1-A9B2-631EE085BF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750"/>
                                        <p:tgtEl>
                                          <p:spTgt spid="7">
                                            <p:graphicEl>
                                              <a:dgm id="{1BC51EE6-B98D-44A1-A9B2-631EE085BFB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03041" y="978795"/>
            <a:ext cx="64651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E24B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Интолерантность</a:t>
            </a:r>
            <a:r>
              <a:rPr lang="ru-RU" sz="3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это…</a:t>
            </a:r>
            <a:endParaRPr lang="ru-RU" sz="36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68202" y="2446985"/>
            <a:ext cx="646519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rgbClr val="8A53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Нетерпимость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rgbClr val="8A53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Неуважение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rgbClr val="8A53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Цинизм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rgbClr val="8A53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Эгоизм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8A53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Пренебрежение</a:t>
            </a:r>
            <a:endParaRPr lang="ru-RU" sz="2800" dirty="0">
              <a:solidFill>
                <a:srgbClr val="8A532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rgbClr val="8A53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Равнодушие</a:t>
            </a:r>
          </a:p>
        </p:txBody>
      </p:sp>
    </p:spTree>
    <p:extLst>
      <p:ext uri="{BB962C8B-B14F-4D97-AF65-F5344CB8AC3E}">
        <p14:creationId xmlns:p14="http://schemas.microsoft.com/office/powerpoint/2010/main" val="2594431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0455" y="476518"/>
            <a:ext cx="88864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Толерантность</a:t>
            </a:r>
            <a:r>
              <a:rPr lang="ru-RU" sz="3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это умение жить в мире непохожих людей и идей.</a:t>
            </a:r>
            <a:endParaRPr lang="ru-RU" sz="36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5849" y="2624842"/>
            <a:ext cx="6395634" cy="36487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59331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45475" y="2693524"/>
            <a:ext cx="85431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3200" dirty="0">
                <a:solidFill>
                  <a:srgbClr val="63A6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</a:t>
            </a:r>
            <a:r>
              <a:rPr lang="ru-RU" sz="3200" dirty="0" smtClean="0">
                <a:solidFill>
                  <a:srgbClr val="63A6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командами </a:t>
            </a:r>
            <a:r>
              <a:rPr lang="ru-RU" sz="3200" i="1" dirty="0">
                <a:solidFill>
                  <a:srgbClr val="63A6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«Мы- это</a:t>
            </a:r>
            <a:r>
              <a:rPr lang="ru-RU" sz="3200" i="1" dirty="0" smtClean="0">
                <a:solidFill>
                  <a:srgbClr val="63A6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…»</a:t>
            </a:r>
            <a:r>
              <a:rPr lang="ru-RU" sz="3200" dirty="0" smtClean="0">
                <a:solidFill>
                  <a:srgbClr val="63A6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3200" dirty="0">
              <a:solidFill>
                <a:srgbClr val="63A6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3200" dirty="0">
                <a:solidFill>
                  <a:srgbClr val="63A6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коллажа на заданную </a:t>
            </a:r>
            <a:r>
              <a:rPr lang="ru-RU" sz="3200" dirty="0" smtClean="0">
                <a:solidFill>
                  <a:srgbClr val="63A6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тему.</a:t>
            </a:r>
            <a:endParaRPr lang="ru-RU" sz="3200" dirty="0">
              <a:solidFill>
                <a:srgbClr val="63A6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3200" dirty="0">
                <a:solidFill>
                  <a:srgbClr val="63A6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</a:t>
            </a:r>
            <a:r>
              <a:rPr lang="ru-RU" sz="3200" dirty="0" smtClean="0">
                <a:solidFill>
                  <a:srgbClr val="63A6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творческого проекта (</a:t>
            </a:r>
            <a:r>
              <a:rPr lang="ru-RU" sz="3200" i="1" dirty="0" smtClean="0">
                <a:solidFill>
                  <a:srgbClr val="63A6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коллажа</a:t>
            </a:r>
            <a:r>
              <a:rPr lang="ru-RU" sz="3200" dirty="0" smtClean="0">
                <a:solidFill>
                  <a:srgbClr val="63A6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3200" dirty="0">
              <a:solidFill>
                <a:srgbClr val="63A6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0607" y="746975"/>
            <a:ext cx="8976575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творческих проектов </a:t>
            </a:r>
          </a:p>
          <a:p>
            <a:pPr algn="ctr"/>
            <a:r>
              <a:rPr lang="ru-RU" sz="40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«Толерантность – это…»</a:t>
            </a:r>
            <a:endParaRPr lang="ru-RU" sz="400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3870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1256" y="1032517"/>
            <a:ext cx="95620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 algn="ctr">
              <a:buAutoNum type="arabicPeriod"/>
            </a:pPr>
            <a:r>
              <a:rPr lang="ru-RU" sz="3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</a:t>
            </a:r>
            <a:r>
              <a:rPr lang="ru-RU" sz="3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3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командами </a:t>
            </a:r>
            <a:r>
              <a:rPr lang="ru-RU" sz="3600" b="1" i="1" dirty="0" smtClean="0">
                <a:solidFill>
                  <a:srgbClr val="E24B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b="1" i="1" dirty="0">
                <a:solidFill>
                  <a:srgbClr val="E24B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Мы- это…»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76547" y="2246811"/>
            <a:ext cx="653142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63A6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Команда </a:t>
            </a:r>
            <a:r>
              <a:rPr lang="ru-RU" sz="2400" dirty="0" smtClean="0">
                <a:solidFill>
                  <a:srgbClr val="E24B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7-А</a:t>
            </a:r>
            <a:r>
              <a:rPr lang="ru-RU" sz="2400" dirty="0" smtClean="0">
                <a:solidFill>
                  <a:srgbClr val="63A6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класса</a:t>
            </a: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63A6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Команда </a:t>
            </a:r>
            <a:r>
              <a:rPr lang="ru-RU" sz="2400" dirty="0" smtClean="0">
                <a:solidFill>
                  <a:srgbClr val="E24B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7-Б</a:t>
            </a:r>
            <a:r>
              <a:rPr lang="ru-RU" sz="2400" dirty="0" smtClean="0">
                <a:solidFill>
                  <a:srgbClr val="63A6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класса</a:t>
            </a:r>
          </a:p>
          <a:p>
            <a:pPr marL="1257300" lvl="2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63A6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Команда </a:t>
            </a:r>
            <a:r>
              <a:rPr lang="ru-RU" sz="2400" dirty="0" smtClean="0">
                <a:solidFill>
                  <a:srgbClr val="E24B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8-А</a:t>
            </a:r>
            <a:r>
              <a:rPr lang="ru-RU" sz="2400" dirty="0" smtClean="0">
                <a:solidFill>
                  <a:srgbClr val="63A6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класса</a:t>
            </a:r>
          </a:p>
          <a:p>
            <a:pPr marL="1714500" lvl="3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63A6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Команда </a:t>
            </a:r>
            <a:r>
              <a:rPr lang="ru-RU" sz="2400" dirty="0" smtClean="0">
                <a:solidFill>
                  <a:srgbClr val="E24B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8-Б</a:t>
            </a:r>
            <a:r>
              <a:rPr lang="ru-RU" sz="2400" dirty="0" smtClean="0">
                <a:solidFill>
                  <a:srgbClr val="63A6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класса</a:t>
            </a:r>
          </a:p>
          <a:p>
            <a:pPr marL="2171700" lvl="4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63A6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Команда </a:t>
            </a:r>
            <a:r>
              <a:rPr lang="ru-RU" sz="2400" dirty="0" smtClean="0">
                <a:solidFill>
                  <a:srgbClr val="E24B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9-а</a:t>
            </a:r>
            <a:r>
              <a:rPr lang="ru-RU" sz="2400" dirty="0" smtClean="0">
                <a:solidFill>
                  <a:srgbClr val="63A6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класса</a:t>
            </a:r>
          </a:p>
          <a:p>
            <a:pPr marL="2628900" lvl="5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63A6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Команда </a:t>
            </a:r>
            <a:r>
              <a:rPr lang="ru-RU" sz="2400" dirty="0" smtClean="0">
                <a:solidFill>
                  <a:srgbClr val="E24B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9-Б</a:t>
            </a:r>
            <a:r>
              <a:rPr lang="ru-RU" sz="2400" dirty="0" smtClean="0">
                <a:solidFill>
                  <a:srgbClr val="63A6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класса</a:t>
            </a:r>
          </a:p>
          <a:p>
            <a:pPr marL="3086100" lvl="6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63A6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Команда </a:t>
            </a:r>
            <a:r>
              <a:rPr lang="ru-RU" sz="2400" dirty="0" smtClean="0">
                <a:solidFill>
                  <a:srgbClr val="E24B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10-А</a:t>
            </a:r>
            <a:r>
              <a:rPr lang="ru-RU" sz="2400" dirty="0" smtClean="0">
                <a:solidFill>
                  <a:srgbClr val="63A6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класса</a:t>
            </a:r>
          </a:p>
          <a:p>
            <a:pPr marL="3543300" lvl="7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rgbClr val="63A6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Команда </a:t>
            </a:r>
            <a:r>
              <a:rPr lang="ru-RU" sz="2400" dirty="0" smtClean="0">
                <a:solidFill>
                  <a:srgbClr val="E24B1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10-Б </a:t>
            </a:r>
            <a:r>
              <a:rPr lang="ru-RU" sz="2400" dirty="0" smtClean="0">
                <a:solidFill>
                  <a:srgbClr val="63A6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3865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08872" y="775124"/>
            <a:ext cx="79959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Изготовление коллажа на тему: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08872" y="2074419"/>
            <a:ext cx="885808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7-8 </a:t>
            </a:r>
            <a:r>
              <a:rPr lang="ru-RU" sz="32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классы </a:t>
            </a:r>
            <a:r>
              <a:rPr lang="ru-RU" sz="32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</a:p>
          <a:p>
            <a:r>
              <a:rPr lang="ru-RU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			</a:t>
            </a:r>
            <a:r>
              <a:rPr lang="ru-RU" sz="32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Ты, да я, да мы с тобой»</a:t>
            </a:r>
          </a:p>
          <a:p>
            <a:r>
              <a:rPr lang="ru-RU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9-10</a:t>
            </a:r>
            <a:r>
              <a:rPr lang="ru-RU" sz="32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классы </a:t>
            </a:r>
            <a:r>
              <a:rPr lang="ru-RU" sz="32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</a:p>
          <a:p>
            <a:r>
              <a:rPr lang="ru-RU" sz="32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	«</a:t>
            </a:r>
            <a:r>
              <a:rPr lang="ru-RU" sz="32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нашем мире есть место для каждого</a:t>
            </a:r>
            <a:r>
              <a:rPr lang="ru-RU" sz="32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200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5824" y="4136522"/>
            <a:ext cx="2986616" cy="2465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599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4477" y="798122"/>
            <a:ext cx="82424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Презентация творческого проекта </a:t>
            </a:r>
            <a:r>
              <a:rPr lang="ru-RU" sz="36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(коллажа)</a:t>
            </a:r>
            <a:endParaRPr lang="ru-RU" sz="360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409" y="2651403"/>
            <a:ext cx="4644613" cy="4058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69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207</TotalTime>
  <Words>185</Words>
  <Application>Microsoft Office PowerPoint</Application>
  <PresentationFormat>Широкоэкранный</PresentationFormat>
  <Paragraphs>49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Times New Roman</vt:lpstr>
      <vt:lpstr>Trebuchet MS</vt:lpstr>
      <vt:lpstr>Wingdings</vt:lpstr>
      <vt:lpstr>Wingdings 3</vt:lpstr>
      <vt:lpstr>Грань</vt:lpstr>
      <vt:lpstr>«Толерантность – это…»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Толерантность – это…</dc:title>
  <dc:creator>RePack by Diakov</dc:creator>
  <cp:lastModifiedBy>K20</cp:lastModifiedBy>
  <cp:revision>50</cp:revision>
  <dcterms:created xsi:type="dcterms:W3CDTF">2018-11-16T01:41:55Z</dcterms:created>
  <dcterms:modified xsi:type="dcterms:W3CDTF">2019-12-09T09:15:50Z</dcterms:modified>
</cp:coreProperties>
</file>