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796"/>
            <a:ext cx="780097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780097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93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245" y="1534160"/>
            <a:ext cx="6747510" cy="378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36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2656"/>
            <a:ext cx="780097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60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1638"/>
            <a:ext cx="780097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42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en-US" dirty="0" err="1">
                <a:latin typeface="Times New Roman"/>
                <a:ea typeface="Times New Roman"/>
                <a:cs typeface="+mn-cs"/>
              </a:rPr>
              <a:t>Tehma</a:t>
            </a:r>
            <a:r>
              <a:rPr lang="en-US" dirty="0">
                <a:latin typeface="Times New Roman"/>
                <a:ea typeface="Times New Roman"/>
                <a:cs typeface="+mn-cs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: </a:t>
            </a:r>
            <a:r>
              <a:rPr lang="en-US" dirty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Hobby und </a:t>
            </a:r>
            <a:r>
              <a:rPr lang="en-US" dirty="0" err="1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Freizeit</a:t>
            </a:r>
            <a:r>
              <a:rPr lang="ru-RU" dirty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ru-RU" dirty="0">
                <a:solidFill>
                  <a:srgbClr val="FF0000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4400" dirty="0" err="1" smtClean="0"/>
              <a:t>Ziel</a:t>
            </a:r>
            <a:r>
              <a:rPr lang="ru-RU" sz="4400" dirty="0" smtClean="0">
                <a:solidFill>
                  <a:srgbClr val="FF0000"/>
                </a:solidFill>
              </a:rPr>
              <a:t>:</a:t>
            </a:r>
            <a:r>
              <a:rPr lang="de-DE" sz="4400" dirty="0" smtClean="0">
                <a:solidFill>
                  <a:srgbClr val="FF0000"/>
                </a:solidFill>
              </a:rPr>
              <a:t> </a:t>
            </a:r>
            <a:r>
              <a:rPr lang="de-DE" sz="4400" dirty="0">
                <a:solidFill>
                  <a:srgbClr val="FF0000"/>
                </a:solidFill>
              </a:rPr>
              <a:t>Heute sprechen wir über Hobbys dialogisch</a:t>
            </a:r>
            <a:r>
              <a:rPr lang="de-DE" sz="4400" dirty="0" smtClean="0">
                <a:solidFill>
                  <a:srgbClr val="FF0000"/>
                </a:solidFill>
              </a:rPr>
              <a:t>!</a:t>
            </a:r>
            <a:endParaRPr lang="ru-RU" sz="4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400" dirty="0" err="1" smtClean="0"/>
              <a:t>Aufgabe</a:t>
            </a:r>
            <a:r>
              <a:rPr lang="ru-RU" sz="44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1.</a:t>
            </a:r>
            <a:r>
              <a:rPr lang="de-DE" sz="4400" dirty="0">
                <a:solidFill>
                  <a:srgbClr val="FF0000"/>
                </a:solidFill>
              </a:rPr>
              <a:t> Wir </a:t>
            </a:r>
            <a:r>
              <a:rPr lang="de-DE" sz="4400" dirty="0" smtClean="0">
                <a:solidFill>
                  <a:srgbClr val="FF0000"/>
                </a:solidFill>
              </a:rPr>
              <a:t>werde</a:t>
            </a:r>
            <a:r>
              <a:rPr lang="en-US" sz="4400" dirty="0">
                <a:solidFill>
                  <a:srgbClr val="FF0000"/>
                </a:solidFill>
              </a:rPr>
              <a:t>n</a:t>
            </a:r>
            <a:r>
              <a:rPr lang="de-DE" sz="4400" dirty="0" smtClean="0">
                <a:solidFill>
                  <a:srgbClr val="FF0000"/>
                </a:solidFill>
              </a:rPr>
              <a:t> </a:t>
            </a:r>
            <a:r>
              <a:rPr lang="de-DE" sz="4400" dirty="0">
                <a:solidFill>
                  <a:srgbClr val="FF0000"/>
                </a:solidFill>
              </a:rPr>
              <a:t>die Worte zum Thema Hobby wiederholen </a:t>
            </a:r>
            <a:r>
              <a:rPr lang="de-DE" sz="4400" dirty="0" smtClean="0">
                <a:solidFill>
                  <a:srgbClr val="FF0000"/>
                </a:solidFill>
              </a:rPr>
              <a:t>.</a:t>
            </a:r>
            <a:endParaRPr lang="ru-RU" sz="4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2.</a:t>
            </a:r>
            <a:r>
              <a:rPr lang="de-DE" sz="4400" dirty="0" smtClean="0">
                <a:solidFill>
                  <a:srgbClr val="FF0000"/>
                </a:solidFill>
              </a:rPr>
              <a:t>Wir </a:t>
            </a:r>
            <a:r>
              <a:rPr lang="de-DE" sz="4400" dirty="0">
                <a:solidFill>
                  <a:srgbClr val="FF0000"/>
                </a:solidFill>
              </a:rPr>
              <a:t>werden den Dialog über Hobbys </a:t>
            </a:r>
            <a:r>
              <a:rPr lang="de-DE" sz="4400" dirty="0" smtClean="0">
                <a:solidFill>
                  <a:srgbClr val="FF0000"/>
                </a:solidFill>
              </a:rPr>
              <a:t>lesen</a:t>
            </a:r>
            <a:endParaRPr lang="ru-RU" sz="4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3.</a:t>
            </a:r>
            <a:r>
              <a:rPr lang="de-DE" sz="4400" dirty="0" smtClean="0">
                <a:solidFill>
                  <a:srgbClr val="FF0000"/>
                </a:solidFill>
              </a:rPr>
              <a:t>Wir </a:t>
            </a:r>
            <a:r>
              <a:rPr lang="de-DE" sz="4400" dirty="0">
                <a:solidFill>
                  <a:srgbClr val="FF0000"/>
                </a:solidFill>
              </a:rPr>
              <a:t>werden Dialoge über Ihr Hobby </a:t>
            </a:r>
            <a:r>
              <a:rPr lang="de-DE" sz="4400" dirty="0" smtClean="0">
                <a:solidFill>
                  <a:srgbClr val="FF0000"/>
                </a:solidFill>
              </a:rPr>
              <a:t>machen</a:t>
            </a:r>
            <a:endParaRPr lang="ru-RU" sz="4400" dirty="0" smtClean="0">
              <a:solidFill>
                <a:srgbClr val="FF0000"/>
              </a:solidFill>
            </a:endParaRPr>
          </a:p>
          <a:p>
            <a:pPr marL="742950" indent="-742950">
              <a:buAutoNum type="arabicPeriod"/>
            </a:pP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93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Kontroll </a:t>
            </a:r>
            <a:r>
              <a:rPr lang="en-US" dirty="0" err="1" smtClean="0"/>
              <a:t>Hausaufgaben</a:t>
            </a:r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MCj0231126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05064"/>
            <a:ext cx="286263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MCj0434965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491" y="1628800"/>
            <a:ext cx="18383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MCj0435430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2088232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 descr="MCj0436017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1473" y="1628800"/>
            <a:ext cx="1838325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MCj0397460000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63737"/>
            <a:ext cx="2473697" cy="189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MCj0430049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464849"/>
            <a:ext cx="2529641" cy="189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1775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Control </a:t>
            </a:r>
            <a:r>
              <a:rPr lang="en-US" dirty="0" err="1">
                <a:solidFill>
                  <a:prstClr val="black"/>
                </a:solidFill>
              </a:rPr>
              <a:t>Hausaufgaben</a:t>
            </a:r>
            <a:endParaRPr lang="ru-RU" dirty="0"/>
          </a:p>
        </p:txBody>
      </p:sp>
      <p:pic>
        <p:nvPicPr>
          <p:cNvPr id="4" name="Picture 8" descr="MCj0435747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195421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MCj0410475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00808"/>
            <a:ext cx="2100262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MCj0435336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844824"/>
            <a:ext cx="1511672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75" y="4365104"/>
            <a:ext cx="2286198" cy="16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680" y="4077072"/>
            <a:ext cx="1597025" cy="182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6" descr="MCj0198320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084" y="4261222"/>
            <a:ext cx="279717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4562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en-US" sz="3200" dirty="0">
                <a:solidFill>
                  <a:srgbClr val="FF0000"/>
                </a:solidFill>
                <a:latin typeface="Times New Roman"/>
                <a:ea typeface="Times New Roman"/>
              </a:rPr>
              <a:t>W</a:t>
            </a:r>
            <a:r>
              <a:rPr lang="en-US" sz="32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as</a:t>
            </a:r>
            <a:r>
              <a:rPr lang="en-US" sz="3200" dirty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r>
              <a:rPr lang="en-US" sz="3200" dirty="0" err="1">
                <a:solidFill>
                  <a:srgbClr val="FF0000"/>
                </a:solidFill>
                <a:latin typeface="Times New Roman"/>
                <a:ea typeface="Times New Roman"/>
              </a:rPr>
              <a:t>haben</a:t>
            </a:r>
            <a:r>
              <a:rPr lang="en-US" sz="3200" dirty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r>
              <a:rPr lang="en-US" sz="3200" dirty="0" err="1">
                <a:solidFill>
                  <a:srgbClr val="FF0000"/>
                </a:solidFill>
                <a:latin typeface="Times New Roman"/>
                <a:ea typeface="Times New Roman"/>
              </a:rPr>
              <a:t>wir</a:t>
            </a:r>
            <a:r>
              <a:rPr lang="en-US" sz="3200" dirty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r>
              <a:rPr lang="en-US" sz="3200" dirty="0" err="1">
                <a:solidFill>
                  <a:srgbClr val="FF0000"/>
                </a:solidFill>
                <a:latin typeface="Times New Roman"/>
                <a:ea typeface="Times New Roman"/>
              </a:rPr>
              <a:t>heute</a:t>
            </a:r>
            <a:r>
              <a:rPr lang="en-US" sz="3200" dirty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r>
              <a:rPr lang="en-US" sz="3200" dirty="0" err="1">
                <a:solidFill>
                  <a:srgbClr val="FF0000"/>
                </a:solidFill>
                <a:latin typeface="Times New Roman"/>
                <a:ea typeface="Times New Roman"/>
              </a:rPr>
              <a:t>gemacht</a:t>
            </a:r>
            <a:r>
              <a:rPr lang="en-US" sz="3200" dirty="0">
                <a:solidFill>
                  <a:srgbClr val="FF0000"/>
                </a:solidFill>
                <a:latin typeface="Times New Roman"/>
                <a:ea typeface="Times New Roman"/>
              </a:rPr>
              <a:t>, </a:t>
            </a:r>
            <a:r>
              <a:rPr lang="en-US" sz="3200" dirty="0" err="1">
                <a:solidFill>
                  <a:srgbClr val="FF0000"/>
                </a:solidFill>
                <a:latin typeface="Times New Roman"/>
                <a:ea typeface="Times New Roman"/>
              </a:rPr>
              <a:t>gelernt</a:t>
            </a:r>
            <a:r>
              <a:rPr lang="en-US" sz="3200" dirty="0">
                <a:solidFill>
                  <a:srgbClr val="FF0000"/>
                </a:solidFill>
                <a:latin typeface="Times New Roman"/>
                <a:ea typeface="Times New Roman"/>
              </a:rPr>
              <a:t> 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</a:rPr>
              <a:t>Wir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</a:rPr>
              <a:t>haben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</a:rPr>
              <a:t>gelernt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</a:rPr>
              <a:t>diologen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</a:rPr>
              <a:t>über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</a:rPr>
              <a:t>Hobbys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</a:rPr>
              <a:t>zu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Times New Roman"/>
              </a:rPr>
              <a:t>sprechen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endParaRPr lang="en-US" dirty="0">
              <a:solidFill>
                <a:srgbClr val="000000"/>
              </a:solidFill>
              <a:latin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4914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58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Tehma : Hobby und Freizeit </vt:lpstr>
      <vt:lpstr>Kontroll Hausaufgaben</vt:lpstr>
      <vt:lpstr>Control Hausaufgaben</vt:lpstr>
      <vt:lpstr> Was haben wir heute gemacht, gelernt 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18</cp:revision>
  <cp:lastPrinted>2019-12-05T02:16:14Z</cp:lastPrinted>
  <dcterms:created xsi:type="dcterms:W3CDTF">2019-12-04T05:04:06Z</dcterms:created>
  <dcterms:modified xsi:type="dcterms:W3CDTF">2019-12-05T17:34:26Z</dcterms:modified>
</cp:coreProperties>
</file>