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57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Викторина.</a:t>
            </a:r>
            <a:br>
              <a:rPr lang="ru-RU" dirty="0" smtClean="0"/>
            </a:br>
            <a:r>
              <a:rPr lang="ru-RU" dirty="0" smtClean="0"/>
              <a:t>«Нет края на свете красивей»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6805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называется страна в которой я живу?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Объект 6" descr="File:Russia Flag Map.svg - Wikimedia Common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494" y="2141538"/>
            <a:ext cx="6330037" cy="3649662"/>
          </a:xfrm>
        </p:spPr>
      </p:pic>
      <p:sp>
        <p:nvSpPr>
          <p:cNvPr id="9" name="TextBox 8"/>
          <p:cNvSpPr txBox="1"/>
          <p:nvPr/>
        </p:nvSpPr>
        <p:spPr>
          <a:xfrm>
            <a:off x="7714599" y="5535177"/>
            <a:ext cx="24038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Россия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8019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называется место, где родился и вырос человек?</a:t>
            </a:r>
            <a:endParaRPr lang="ru-RU" dirty="0"/>
          </a:p>
        </p:txBody>
      </p:sp>
      <p:pic>
        <p:nvPicPr>
          <p:cNvPr id="4" name="Объект 3" descr="File:Виды субъектов &lt;strong&gt;России&lt;/strong&gt; на политической &lt;strong&gt;карте&lt;/strong&gt;.png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93" y="2141538"/>
            <a:ext cx="6347238" cy="3649662"/>
          </a:xfrm>
        </p:spPr>
      </p:pic>
      <p:sp>
        <p:nvSpPr>
          <p:cNvPr id="6" name="Прямоугольник 5"/>
          <p:cNvSpPr/>
          <p:nvPr/>
        </p:nvSpPr>
        <p:spPr>
          <a:xfrm>
            <a:off x="9427703" y="5381109"/>
            <a:ext cx="258051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Родина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24112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город является столицей нашего Государства?</a:t>
            </a:r>
            <a:endParaRPr lang="ru-RU" dirty="0"/>
          </a:p>
        </p:txBody>
      </p:sp>
      <p:pic>
        <p:nvPicPr>
          <p:cNvPr id="4" name="Объект 3" descr="&lt;strong&gt;Москва&lt;/strong&gt; — Википедия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30" y="2437886"/>
            <a:ext cx="7171765" cy="3056965"/>
          </a:xfrm>
        </p:spPr>
      </p:pic>
      <p:sp>
        <p:nvSpPr>
          <p:cNvPr id="6" name="Прямоугольник 5"/>
          <p:cNvSpPr/>
          <p:nvPr/>
        </p:nvSpPr>
        <p:spPr>
          <a:xfrm>
            <a:off x="8507517" y="5454135"/>
            <a:ext cx="32990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/>
              <a:t>Москва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5576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называют жителей нашей родины?</a:t>
            </a:r>
            <a:endParaRPr lang="ru-RU" dirty="0"/>
          </a:p>
        </p:txBody>
      </p:sp>
      <p:pic>
        <p:nvPicPr>
          <p:cNvPr id="4" name="Объект 3" descr="Библиокомпас: Это интересно!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389" y="2142565"/>
            <a:ext cx="7747334" cy="3801036"/>
          </a:xfrm>
        </p:spPr>
      </p:pic>
      <p:sp>
        <p:nvSpPr>
          <p:cNvPr id="5" name="TextBox 4"/>
          <p:cNvSpPr txBox="1"/>
          <p:nvPr/>
        </p:nvSpPr>
        <p:spPr>
          <a:xfrm>
            <a:off x="7132382" y="5842337"/>
            <a:ext cx="5414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Россияне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14205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символы России?</a:t>
            </a:r>
            <a:endParaRPr lang="ru-RU" dirty="0"/>
          </a:p>
        </p:txBody>
      </p:sp>
      <p:pic>
        <p:nvPicPr>
          <p:cNvPr id="4" name="Объект 3" descr="Флаг МВД &lt;strong&gt;России&lt;/strong&gt; — Википедия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099" y="1987690"/>
            <a:ext cx="5165819" cy="3450768"/>
          </a:xfrm>
        </p:spPr>
      </p:pic>
      <p:sp>
        <p:nvSpPr>
          <p:cNvPr id="5" name="TextBox 4"/>
          <p:cNvSpPr txBox="1"/>
          <p:nvPr/>
        </p:nvSpPr>
        <p:spPr>
          <a:xfrm>
            <a:off x="9188824" y="3442447"/>
            <a:ext cx="180927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Герб</a:t>
            </a:r>
          </a:p>
          <a:p>
            <a:r>
              <a:rPr lang="ru-RU" sz="6000" dirty="0" smtClean="0"/>
              <a:t>Флаг</a:t>
            </a:r>
          </a:p>
          <a:p>
            <a:r>
              <a:rPr lang="ru-RU" sz="6000" dirty="0" smtClean="0"/>
              <a:t>Гимн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22730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торжественная песня России?</a:t>
            </a:r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428" y="2141538"/>
            <a:ext cx="4868168" cy="364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75694" y="4016188"/>
            <a:ext cx="18092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Гимн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1698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цвета государственного флага </a:t>
            </a:r>
            <a:r>
              <a:rPr lang="ru-RU" dirty="0" err="1" smtClean="0"/>
              <a:t>Рф</a:t>
            </a:r>
            <a:r>
              <a:rPr lang="ru-RU" dirty="0" smtClean="0"/>
              <a:t> в порядке их расположения?</a:t>
            </a:r>
            <a:endParaRPr lang="ru-RU" dirty="0"/>
          </a:p>
        </p:txBody>
      </p:sp>
      <p:pic>
        <p:nvPicPr>
          <p:cNvPr id="4" name="Объект 3" descr="&lt;strong&gt;Флаг&lt;/strong&gt; &lt;strong&gt;РФ&lt;/strong&gt; с гербом и надписью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147" y="1995657"/>
            <a:ext cx="6922731" cy="4620305"/>
          </a:xfrm>
        </p:spPr>
      </p:pic>
    </p:spTree>
    <p:extLst>
      <p:ext uri="{BB962C8B-B14F-4D97-AF65-F5344CB8AC3E}">
        <p14:creationId xmlns:p14="http://schemas.microsoft.com/office/powerpoint/2010/main" val="232172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дату , когда мы отмечаем «день России»?</a:t>
            </a:r>
            <a:endParaRPr lang="ru-RU" dirty="0"/>
          </a:p>
        </p:txBody>
      </p:sp>
      <p:pic>
        <p:nvPicPr>
          <p:cNvPr id="4" name="Объект 3" descr="Библиокомпас: &lt;strong&gt;День России&lt;/strong&gt; в библиотеке №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151" y="1470212"/>
            <a:ext cx="3646723" cy="5134657"/>
          </a:xfrm>
        </p:spPr>
      </p:pic>
    </p:spTree>
    <p:extLst>
      <p:ext uri="{BB962C8B-B14F-4D97-AF65-F5344CB8AC3E}">
        <p14:creationId xmlns:p14="http://schemas.microsoft.com/office/powerpoint/2010/main" val="169876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35</TotalTime>
  <Words>69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Небеса</vt:lpstr>
      <vt:lpstr>Викторина. «Нет края на свете красивей»</vt:lpstr>
      <vt:lpstr>Как называется страна в которой я живу? </vt:lpstr>
      <vt:lpstr>Как называется место, где родился и вырос человек?</vt:lpstr>
      <vt:lpstr>Какой город является столицей нашего Государства?</vt:lpstr>
      <vt:lpstr>Как называют жителей нашей родины?</vt:lpstr>
      <vt:lpstr>Назовите символы России?</vt:lpstr>
      <vt:lpstr>торжественная песня России?</vt:lpstr>
      <vt:lpstr>Назовите цвета государственного флага Рф в порядке их расположения?</vt:lpstr>
      <vt:lpstr>Назовите дату , когда мы отмечаем «день России»?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Викторина. «Нет края на свете красивей»</dc:title>
  <dc:creator>Хардбас</dc:creator>
  <cp:lastModifiedBy>Хардбас</cp:lastModifiedBy>
  <cp:revision>5</cp:revision>
  <dcterms:created xsi:type="dcterms:W3CDTF">2019-06-09T05:34:56Z</dcterms:created>
  <dcterms:modified xsi:type="dcterms:W3CDTF">2019-06-09T06:10:47Z</dcterms:modified>
</cp:coreProperties>
</file>