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1D322-70ED-4FA8-9867-7DB9F460B25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9608A-AE1A-4155-8FDC-C80B21C65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57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1D322-70ED-4FA8-9867-7DB9F460B25A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9608A-AE1A-4155-8FDC-C80B21C65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16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n w="0"/>
                <a:solidFill>
                  <a:srgbClr val="173A8D"/>
                </a:solidFill>
                <a:effectLst/>
                <a:latin typeface="+mn-lt"/>
              </a:rPr>
              <a:t>Парта, компьютер</a:t>
            </a:r>
            <a:br>
              <a:rPr lang="ru-RU" b="1" smtClean="0">
                <a:ln w="0"/>
                <a:solidFill>
                  <a:srgbClr val="173A8D"/>
                </a:solidFill>
                <a:effectLst/>
                <a:latin typeface="+mn-lt"/>
              </a:rPr>
            </a:br>
            <a:r>
              <a:rPr lang="ru-RU" b="1" smtClean="0">
                <a:ln w="0"/>
                <a:solidFill>
                  <a:srgbClr val="173A8D"/>
                </a:solidFill>
                <a:effectLst/>
                <a:latin typeface="+mn-lt"/>
              </a:rPr>
              <a:t>или игровой коврик?</a:t>
            </a:r>
            <a:endParaRPr lang="en-US" sz="5400" b="1" dirty="0">
              <a:ln w="0"/>
              <a:solidFill>
                <a:srgbClr val="173A8D"/>
              </a:solidFill>
              <a:effectLst/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1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14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Компьютерные технологии в дошкольном образовании могут являться частью ППРС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10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79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255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60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67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2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83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37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Парта, компьютер или игровой коврик?</vt:lpstr>
      <vt:lpstr>Компьютерные технологии в дошкольном образовании могут являться частью ППРС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Парта, компьютер или игровой коврик?</dc:title>
  <dc:creator>Теремок</dc:creator>
  <cp:lastModifiedBy>Теремок</cp:lastModifiedBy>
  <cp:revision>1</cp:revision>
  <dcterms:created xsi:type="dcterms:W3CDTF">2019-12-09T16:06:10Z</dcterms:created>
  <dcterms:modified xsi:type="dcterms:W3CDTF">2019-12-09T16:06:10Z</dcterms:modified>
</cp:coreProperties>
</file>