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5902424" cy="129857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Тема 4: Вторая мировая война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501008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Покровская О.В.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Учитель истории и обществознания 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МОУ «Лицей №1»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2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Задание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68863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u="sng" dirty="0" smtClean="0"/>
              <a:t>Разобрать пункты плана:</a:t>
            </a:r>
          </a:p>
          <a:p>
            <a:pPr marL="0" indent="0">
              <a:buNone/>
            </a:pPr>
            <a:r>
              <a:rPr lang="ru-RU" sz="3600" dirty="0" smtClean="0"/>
              <a:t>1.Причины и характер Второй мировой войны</a:t>
            </a:r>
          </a:p>
          <a:p>
            <a:pPr marL="0" indent="0">
              <a:buNone/>
            </a:pPr>
            <a:r>
              <a:rPr lang="ru-RU" sz="3600" dirty="0" smtClean="0"/>
              <a:t>2.Основные этапы войны</a:t>
            </a:r>
          </a:p>
          <a:p>
            <a:pPr marL="0" indent="0">
              <a:buNone/>
            </a:pPr>
            <a:r>
              <a:rPr lang="ru-RU" sz="3600" dirty="0" smtClean="0"/>
              <a:t>3.Антигитлеровская коалиция: этапы становления, достижения, противоречия</a:t>
            </a:r>
          </a:p>
          <a:p>
            <a:pPr marL="0" indent="0">
              <a:buNone/>
            </a:pPr>
            <a:r>
              <a:rPr lang="ru-RU" sz="3600" dirty="0" smtClean="0"/>
              <a:t>4.Роль Советского Союза в разгроме нацизма</a:t>
            </a:r>
          </a:p>
          <a:p>
            <a:pPr marL="0" indent="0">
              <a:buNone/>
            </a:pPr>
            <a:r>
              <a:rPr lang="ru-RU" sz="3600" dirty="0" smtClean="0"/>
              <a:t>5.Итоги и значение Второй мировой войны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i="1" dirty="0" smtClean="0"/>
              <a:t>* На самостоятельной работе можно будет пользоваться только письменным конспектом!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8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Домашнее задание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Подготовка к самостоятельной работе:</a:t>
            </a:r>
          </a:p>
          <a:p>
            <a:pPr marL="0" indent="0">
              <a:buNone/>
            </a:pPr>
            <a:r>
              <a:rPr lang="ru-RU" dirty="0" smtClean="0"/>
              <a:t>Тема: «Вторая мировая война»</a:t>
            </a:r>
          </a:p>
          <a:p>
            <a:pPr marL="0" indent="0">
              <a:buNone/>
            </a:pPr>
            <a:r>
              <a:rPr lang="ru-RU" b="1" i="1" u="sng" dirty="0" smtClean="0"/>
              <a:t>Параграф: 8-11</a:t>
            </a:r>
          </a:p>
          <a:p>
            <a:pPr marL="0" indent="0">
              <a:buNone/>
            </a:pPr>
            <a:r>
              <a:rPr lang="ru-RU" dirty="0" smtClean="0"/>
              <a:t>Учебник «Всеобщая история 11 класс» </a:t>
            </a:r>
            <a:r>
              <a:rPr lang="ru-RU" dirty="0" err="1" smtClean="0"/>
              <a:t>Пленков</a:t>
            </a:r>
            <a:r>
              <a:rPr lang="ru-RU" dirty="0" smtClean="0"/>
              <a:t> О.Ю.</a:t>
            </a:r>
          </a:p>
          <a:p>
            <a:pPr marL="0" indent="0">
              <a:buNone/>
            </a:pPr>
            <a:r>
              <a:rPr lang="ru-RU" u="sng" dirty="0" smtClean="0"/>
              <a:t>Учебник в открытом доступе в интернете.</a:t>
            </a:r>
          </a:p>
          <a:p>
            <a:pPr marL="0" indent="0">
              <a:buNone/>
            </a:pPr>
            <a:r>
              <a:rPr lang="ru-RU" dirty="0" smtClean="0"/>
              <a:t>Ссылка:</a:t>
            </a:r>
            <a:r>
              <a:rPr lang="en-US" dirty="0"/>
              <a:t>http://uchebniki.net/vsemirka11/140-uchebnik-vseobschaya-istoriya-11-klass-plenkov-andreevskaya-shevchenko-2011.html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4120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Тема 4: Вторая мировая война</vt:lpstr>
      <vt:lpstr>Задание: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4: Вторая мировая война</dc:title>
  <dc:creator>Maksim</dc:creator>
  <cp:lastModifiedBy>Максим</cp:lastModifiedBy>
  <cp:revision>2</cp:revision>
  <dcterms:created xsi:type="dcterms:W3CDTF">2019-12-08T11:28:35Z</dcterms:created>
  <dcterms:modified xsi:type="dcterms:W3CDTF">2019-12-08T11:39:54Z</dcterms:modified>
</cp:coreProperties>
</file>