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0" r:id="rId1"/>
  </p:sldMasterIdLst>
  <p:sldIdLst>
    <p:sldId id="293" r:id="rId2"/>
    <p:sldId id="276" r:id="rId3"/>
    <p:sldId id="274" r:id="rId4"/>
    <p:sldId id="280" r:id="rId5"/>
    <p:sldId id="281" r:id="rId6"/>
    <p:sldId id="284" r:id="rId7"/>
    <p:sldId id="294" r:id="rId8"/>
  </p:sldIdLst>
  <p:sldSz cx="9144000" cy="6858000" type="screen4x3"/>
  <p:notesSz cx="6858000" cy="9144000"/>
  <p:embeddedFontLst>
    <p:embeddedFont>
      <p:font typeface="Bookman Old Style" panose="02050604050505020204" pitchFamily="18" charset="0"/>
      <p:regular r:id="rId9"/>
      <p:bold r:id="rId10"/>
      <p:italic r:id="rId11"/>
      <p:boldItalic r:id="rId12"/>
    </p:embeddedFont>
    <p:embeddedFont>
      <p:font typeface="Wingdings 3" panose="05040102010807070707" pitchFamily="18" charset="2"/>
      <p:regular r:id="rId13"/>
    </p:embeddedFont>
    <p:embeddedFont>
      <p:font typeface="Century Gothic" panose="020B0502020202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99"/>
    <a:srgbClr val="00CC66"/>
    <a:srgbClr val="336600"/>
    <a:srgbClr val="009900"/>
    <a:srgbClr val="00FF00"/>
    <a:srgbClr val="00CC00"/>
    <a:srgbClr val="0033CC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5686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6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8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35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52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3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47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11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1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6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50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5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60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86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4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81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8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46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628800"/>
            <a:ext cx="6402468" cy="1584175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00FF"/>
                </a:solidFill>
                <a:latin typeface="Bookman Old Style" panose="02050604050505020204" pitchFamily="18" charset="0"/>
              </a:rPr>
              <a:t>Когда мы станем взрослыми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647949"/>
            <a:ext cx="3888432" cy="2752486"/>
          </a:xfrm>
          <a:prstGeom prst="rect">
            <a:avLst/>
          </a:prstGeom>
          <a:gradFill flip="none" rotWithShape="1">
            <a:gsLst>
              <a:gs pos="62170">
                <a:srgbClr val="A0DDF4"/>
              </a:gs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gradFill flip="none" rotWithShape="1">
              <a:gsLst>
                <a:gs pos="62170">
                  <a:srgbClr val="A0DDF4"/>
                </a:gs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</p:pic>
    </p:spTree>
    <p:extLst>
      <p:ext uri="{BB962C8B-B14F-4D97-AF65-F5344CB8AC3E}">
        <p14:creationId xmlns:p14="http://schemas.microsoft.com/office/powerpoint/2010/main" val="47870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2418129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53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3eaa42d4e45b684856092e00a04a51d4--alphab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К\Desktop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К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6673"/>
            <a:ext cx="7927032" cy="280831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  <a:latin typeface="Bookman Old Style" panose="02050604050505020204" pitchFamily="18" charset="0"/>
              </a:rPr>
              <a:t>Все профессии важны, все профессии нужны</a:t>
            </a:r>
            <a:endParaRPr lang="ru-RU" sz="4800" b="1" dirty="0">
              <a:solidFill>
                <a:srgbClr val="0000FF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728" y="3302852"/>
            <a:ext cx="3384376" cy="331080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45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514</TotalTime>
  <Words>11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Wingdings 3</vt:lpstr>
      <vt:lpstr>Century Gothic</vt:lpstr>
      <vt:lpstr>Сектор</vt:lpstr>
      <vt:lpstr>Когда мы станем взрослыми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профессии важны, все профессии нужны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Admin</cp:lastModifiedBy>
  <cp:revision>126</cp:revision>
  <dcterms:created xsi:type="dcterms:W3CDTF">2014-07-06T18:18:01Z</dcterms:created>
  <dcterms:modified xsi:type="dcterms:W3CDTF">2019-12-10T16:27:47Z</dcterms:modified>
</cp:coreProperties>
</file>