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F1DC9CF-CCF1-4FB2-BA31-62C7290E477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9769BDF-DDB0-4F3C-A048-3422C84AB7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</a:rPr>
              <a:t>“</a:t>
            </a:r>
            <a:r>
              <a:rPr lang="en-US" sz="4400" b="1" dirty="0">
                <a:solidFill>
                  <a:srgbClr val="7030A0"/>
                </a:solidFill>
              </a:rPr>
              <a:t>Living and spending</a:t>
            </a:r>
            <a:r>
              <a:rPr lang="en-US" sz="4400" b="1" dirty="0" smtClean="0">
                <a:solidFill>
                  <a:srgbClr val="7030A0"/>
                </a:solidFill>
              </a:rPr>
              <a:t>”</a:t>
            </a:r>
          </a:p>
          <a:p>
            <a:r>
              <a:rPr lang="en-US" sz="4400" b="1" dirty="0" smtClean="0">
                <a:solidFill>
                  <a:srgbClr val="7030A0"/>
                </a:solidFill>
              </a:rPr>
              <a:t>Pocket </a:t>
            </a:r>
            <a:r>
              <a:rPr lang="en-US" sz="4400" b="1" dirty="0">
                <a:solidFill>
                  <a:srgbClr val="7030A0"/>
                </a:solidFill>
              </a:rPr>
              <a:t>money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92696"/>
            <a:ext cx="8229600" cy="1440161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725144"/>
            <a:ext cx="2634333" cy="1758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74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chemeClr val="tx1"/>
                </a:solidFill>
              </a:rPr>
              <a:t>Watch the video and answer the questions: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b="1" dirty="0" smtClean="0"/>
              <a:t>What does Tiny need?</a:t>
            </a:r>
          </a:p>
          <a:p>
            <a:r>
              <a:rPr lang="en-US" sz="4000" b="1" dirty="0" smtClean="0"/>
              <a:t>What </a:t>
            </a:r>
            <a:r>
              <a:rPr lang="en-US" sz="4000" b="1" dirty="0"/>
              <a:t>does </a:t>
            </a:r>
            <a:r>
              <a:rPr lang="en-US" sz="4000" b="1" dirty="0" smtClean="0"/>
              <a:t>the father say?</a:t>
            </a:r>
          </a:p>
          <a:p>
            <a:r>
              <a:rPr lang="en-US" sz="4000" b="1" dirty="0" smtClean="0"/>
              <a:t>What </a:t>
            </a:r>
            <a:r>
              <a:rPr lang="en-US" sz="4000" b="1" dirty="0"/>
              <a:t>does she do to have pocket money</a:t>
            </a:r>
            <a:r>
              <a:rPr lang="en-US" sz="4000" b="1" dirty="0" smtClean="0"/>
              <a:t>?</a:t>
            </a:r>
            <a:endParaRPr lang="en-US" sz="4000" b="1" dirty="0"/>
          </a:p>
          <a:p>
            <a:r>
              <a:rPr lang="en-US" sz="4000" b="1" dirty="0" smtClean="0"/>
              <a:t>How </a:t>
            </a:r>
            <a:r>
              <a:rPr lang="en-US" sz="4000" b="1" dirty="0"/>
              <a:t>often </a:t>
            </a:r>
            <a:r>
              <a:rPr lang="en-US" sz="4000" b="1" dirty="0" smtClean="0"/>
              <a:t>does she get </a:t>
            </a:r>
            <a:r>
              <a:rPr lang="en-US" sz="4000" b="1" dirty="0"/>
              <a:t>pocket money?</a:t>
            </a:r>
          </a:p>
          <a:p>
            <a:r>
              <a:rPr lang="en-US" sz="4000" b="1" dirty="0" smtClean="0"/>
              <a:t>What does she want to buy?</a:t>
            </a:r>
            <a:endParaRPr lang="en-US" sz="4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6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2435870"/>
          </a:xfrm>
        </p:spPr>
        <p:txBody>
          <a:bodyPr>
            <a:normAutofit fontScale="90000"/>
          </a:bodyPr>
          <a:lstStyle/>
          <a:p>
            <a:r>
              <a:rPr lang="en-US" sz="4900" b="1" dirty="0" smtClean="0">
                <a:solidFill>
                  <a:schemeClr val="tx1"/>
                </a:solidFill>
              </a:rPr>
              <a:t/>
            </a:r>
            <a:br>
              <a:rPr lang="en-US" sz="4900" b="1" dirty="0" smtClean="0">
                <a:solidFill>
                  <a:schemeClr val="tx1"/>
                </a:solidFill>
              </a:rPr>
            </a:br>
            <a:r>
              <a:rPr lang="en-US" sz="4900" b="1" dirty="0">
                <a:solidFill>
                  <a:schemeClr val="tx1"/>
                </a:solidFill>
              </a:rPr>
              <a:t/>
            </a:r>
            <a:br>
              <a:rPr lang="en-US" sz="4900" b="1" dirty="0">
                <a:solidFill>
                  <a:schemeClr val="tx1"/>
                </a:solidFill>
              </a:rPr>
            </a:br>
            <a:r>
              <a:rPr lang="en-US" sz="4900" b="1" dirty="0" smtClean="0">
                <a:solidFill>
                  <a:schemeClr val="tx1"/>
                </a:solidFill>
              </a:rPr>
              <a:t/>
            </a:r>
            <a:br>
              <a:rPr lang="en-US" sz="4900" b="1" dirty="0" smtClean="0">
                <a:solidFill>
                  <a:schemeClr val="tx1"/>
                </a:solidFill>
              </a:rPr>
            </a:br>
            <a:r>
              <a:rPr lang="en-US" sz="4900" b="1" dirty="0">
                <a:solidFill>
                  <a:schemeClr val="tx1"/>
                </a:solidFill>
              </a:rPr>
              <a:t/>
            </a:r>
            <a:br>
              <a:rPr lang="en-US" sz="4900" b="1" dirty="0">
                <a:solidFill>
                  <a:schemeClr val="tx1"/>
                </a:solidFill>
              </a:rPr>
            </a:br>
            <a:r>
              <a:rPr lang="en-US" sz="4900" b="1" dirty="0" smtClean="0">
                <a:solidFill>
                  <a:schemeClr val="tx1"/>
                </a:solidFill>
              </a:rPr>
              <a:t>If </a:t>
            </a:r>
            <a:r>
              <a:rPr lang="en-US" sz="4900" b="1" dirty="0">
                <a:solidFill>
                  <a:schemeClr val="tx1"/>
                </a:solidFill>
              </a:rPr>
              <a:t>you had enough money to buy a house, where would you like to </a:t>
            </a:r>
            <a:r>
              <a:rPr lang="en-US" sz="4900" b="1" dirty="0" smtClean="0">
                <a:solidFill>
                  <a:schemeClr val="tx1"/>
                </a:solidFill>
              </a:rPr>
              <a:t>live?</a:t>
            </a:r>
            <a:br>
              <a:rPr lang="en-US" sz="4900" b="1" dirty="0" smtClean="0">
                <a:solidFill>
                  <a:schemeClr val="tx1"/>
                </a:solidFill>
              </a:rPr>
            </a:br>
            <a:endParaRPr lang="ru-RU" sz="49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2060848"/>
            <a:ext cx="3733800" cy="504056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City </a:t>
            </a:r>
            <a:r>
              <a:rPr lang="en-US" dirty="0" smtClean="0"/>
              <a:t>view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32040" y="1628800"/>
            <a:ext cx="3733800" cy="1368152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Village </a:t>
            </a:r>
            <a:r>
              <a:rPr lang="en-US" dirty="0"/>
              <a:t>view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1"/>
            <a:ext cx="3754532" cy="3375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554" y="2708920"/>
            <a:ext cx="4135559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604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9073008" cy="55306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u="sng" dirty="0" smtClean="0">
                <a:solidFill>
                  <a:schemeClr val="tx1"/>
                </a:solidFill>
              </a:rPr>
              <a:t>Try </a:t>
            </a:r>
            <a:r>
              <a:rPr lang="en-US" b="1" u="sng" dirty="0">
                <a:solidFill>
                  <a:schemeClr val="tx1"/>
                </a:solidFill>
              </a:rPr>
              <a:t>to compare the pictures using the plan:</a:t>
            </a:r>
            <a:br>
              <a:rPr lang="en-US" b="1" u="sng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-give a brief description of the photos (action, location)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-say what the pictures have in common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-say in what way the pictures are different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-say which of the places presented in the pictures you’d prefer to find yourself.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897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How do you understand?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6000" b="1" dirty="0">
                <a:solidFill>
                  <a:srgbClr val="FF0000"/>
                </a:solidFill>
              </a:rPr>
              <a:t>T</a:t>
            </a:r>
            <a:r>
              <a:rPr lang="en-US" sz="6000" b="1" dirty="0" smtClean="0">
                <a:solidFill>
                  <a:srgbClr val="FF0000"/>
                </a:solidFill>
              </a:rPr>
              <a:t>he </a:t>
            </a:r>
            <a:r>
              <a:rPr lang="en-US" sz="6000" b="1" dirty="0">
                <a:solidFill>
                  <a:srgbClr val="FF0000"/>
                </a:solidFill>
              </a:rPr>
              <a:t>proverb: «East or West home is best». </a:t>
            </a:r>
            <a:endParaRPr lang="ru-RU" sz="60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861048"/>
            <a:ext cx="3630397" cy="2462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79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48" y="476672"/>
            <a:ext cx="8308172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3708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620688"/>
            <a:ext cx="7772400" cy="5399112"/>
          </a:xfrm>
        </p:spPr>
        <p:txBody>
          <a:bodyPr/>
          <a:lstStyle/>
          <a:p>
            <a:r>
              <a:rPr lang="en-US" sz="4000" b="1" dirty="0">
                <a:solidFill>
                  <a:srgbClr val="7030A0"/>
                </a:solidFill>
              </a:rPr>
              <a:t>We have come to the end of the lesson</a:t>
            </a:r>
            <a:r>
              <a:rPr lang="en-US" sz="4000" b="1" dirty="0" smtClean="0">
                <a:solidFill>
                  <a:srgbClr val="7030A0"/>
                </a:solidFill>
              </a:rPr>
              <a:t>. </a:t>
            </a:r>
            <a:endParaRPr lang="en-US" sz="4000" b="1" dirty="0">
              <a:solidFill>
                <a:srgbClr val="7030A0"/>
              </a:solidFill>
            </a:endParaRPr>
          </a:p>
          <a:p>
            <a:r>
              <a:rPr lang="en-US" sz="4000" b="1" dirty="0">
                <a:solidFill>
                  <a:srgbClr val="7030A0"/>
                </a:solidFill>
              </a:rPr>
              <a:t>What are your opinions of your work today? What do you like most of the lesson</a:t>
            </a:r>
            <a:r>
              <a:rPr lang="en-US" sz="4000" b="1" dirty="0" smtClean="0">
                <a:solidFill>
                  <a:srgbClr val="7030A0"/>
                </a:solidFill>
              </a:rPr>
              <a:t>?</a:t>
            </a:r>
          </a:p>
          <a:p>
            <a:r>
              <a:rPr lang="en-US" sz="4000" b="1" dirty="0" err="1" smtClean="0">
                <a:solidFill>
                  <a:srgbClr val="7030A0"/>
                </a:solidFill>
              </a:rPr>
              <a:t>Hometask:T</a:t>
            </a:r>
            <a:r>
              <a:rPr lang="en-US" sz="4000" b="1" dirty="0" smtClean="0">
                <a:solidFill>
                  <a:srgbClr val="7030A0"/>
                </a:solidFill>
              </a:rPr>
              <a:t>.</a:t>
            </a:r>
            <a:r>
              <a:rPr lang="ru-RU" sz="4000" b="1" dirty="0" err="1" smtClean="0">
                <a:solidFill>
                  <a:srgbClr val="7030A0"/>
                </a:solidFill>
              </a:rPr>
              <a:t>стр</a:t>
            </a:r>
            <a:r>
              <a:rPr lang="ru-RU" sz="4000" b="1" dirty="0" smtClean="0">
                <a:solidFill>
                  <a:srgbClr val="7030A0"/>
                </a:solidFill>
              </a:rPr>
              <a:t> 12 </a:t>
            </a:r>
            <a:r>
              <a:rPr lang="en-US" sz="4000" b="1" smtClean="0">
                <a:solidFill>
                  <a:srgbClr val="7030A0"/>
                </a:solidFill>
              </a:rPr>
              <a:t>Ex.</a:t>
            </a:r>
            <a:r>
              <a:rPr lang="ru-RU" sz="4000" b="1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80584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65</TotalTime>
  <Words>108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 </vt:lpstr>
      <vt:lpstr>Watch the video and answer the questions:</vt:lpstr>
      <vt:lpstr>    If you had enough money to buy a house, where would you like to live? </vt:lpstr>
      <vt:lpstr>  Try to compare the pictures using the plan: -give a brief description of the photos (action, location) -say what the pictures have in common -say in what way the pictures are different -say which of the places presented in the pictures you’d prefer to find yourself. </vt:lpstr>
      <vt:lpstr>How do you understand?</vt:lpstr>
      <vt:lpstr> </vt:lpstr>
      <vt:lpstr>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Microsoft</cp:lastModifiedBy>
  <cp:revision>7</cp:revision>
  <dcterms:created xsi:type="dcterms:W3CDTF">2018-10-15T15:41:25Z</dcterms:created>
  <dcterms:modified xsi:type="dcterms:W3CDTF">2019-12-10T17:28:11Z</dcterms:modified>
</cp:coreProperties>
</file>