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B2CAA1-750E-4AF7-9592-874176C2EE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1DEDEB8-154E-4E33-BCC6-5B7DC5D822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175351" cy="4745495"/>
          </a:xfrm>
        </p:spPr>
        <p:txBody>
          <a:bodyPr/>
          <a:lstStyle/>
          <a:p>
            <a:r>
              <a:rPr lang="ru-RU" dirty="0"/>
              <a:t>Организац</a:t>
            </a:r>
            <a:r>
              <a:rPr lang="ru-RU" b="1" dirty="0"/>
              <a:t>и</a:t>
            </a:r>
            <a:r>
              <a:rPr lang="ru-RU" dirty="0"/>
              <a:t>я процесса адаптации к условиям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373216"/>
            <a:ext cx="3816424" cy="1152128"/>
          </a:xfrm>
        </p:spPr>
        <p:txBody>
          <a:bodyPr>
            <a:normAutofit/>
          </a:bodyPr>
          <a:lstStyle/>
          <a:p>
            <a:endParaRPr lang="ru-RU" sz="1400" dirty="0"/>
          </a:p>
          <a:p>
            <a:r>
              <a:rPr lang="ru-RU" sz="1400"/>
              <a:t>                                                      Выполнила: </a:t>
            </a:r>
          </a:p>
          <a:p>
            <a:r>
              <a:rPr lang="ru-RU" sz="1400"/>
              <a:t>                                                         Петрова Ю.П.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67951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980728"/>
            <a:ext cx="8229600" cy="3168352"/>
          </a:xfrm>
        </p:spPr>
        <p:txBody>
          <a:bodyPr/>
          <a:lstStyle/>
          <a:p>
            <a:r>
              <a:rPr lang="ru-RU" dirty="0"/>
              <a:t>Спасибо</a:t>
            </a:r>
            <a:br>
              <a:rPr lang="ru-RU" dirty="0"/>
            </a:br>
            <a:r>
              <a:rPr lang="ru-RU" dirty="0"/>
              <a:t>за внимание!!!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03648" y="5013176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074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48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25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13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0"/>
            <a:ext cx="95405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59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02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37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474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778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320</TotalTime>
  <Words>23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Организация процесса адаптации к условиям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процесса адаптации к условиям ДОУ</dc:title>
  <dc:creator>ЮЛИЯ</dc:creator>
  <cp:lastModifiedBy>Yuliya19822202@outlook.com</cp:lastModifiedBy>
  <cp:revision>5</cp:revision>
  <dcterms:created xsi:type="dcterms:W3CDTF">2016-04-19T15:03:05Z</dcterms:created>
  <dcterms:modified xsi:type="dcterms:W3CDTF">2019-12-09T21:45:24Z</dcterms:modified>
</cp:coreProperties>
</file>