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74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99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653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69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36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2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45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59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5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9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3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7E9BD-629E-4B9A-BCE9-46485EB972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CADE5-DFD1-4880-8BA3-B7CCED2C1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66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16632"/>
            <a:ext cx="7128792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8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36712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71020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26873502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2019-12-10T11:15:53Z</dcterms:created>
  <dcterms:modified xsi:type="dcterms:W3CDTF">2019-12-10T11:36:45Z</dcterms:modified>
</cp:coreProperties>
</file>