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6" r:id="rId3"/>
    <p:sldId id="257" r:id="rId4"/>
    <p:sldId id="258" r:id="rId5"/>
    <p:sldId id="259" r:id="rId6"/>
    <p:sldId id="260" r:id="rId7"/>
    <p:sldId id="262" r:id="rId8"/>
    <p:sldId id="263" r:id="rId9"/>
    <p:sldId id="261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23BDD3-93B4-4F43-8796-0C956699EEF8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EC7EA1-46C5-4926-97DB-56769490AA7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C7EA1-46C5-4926-97DB-56769490AA79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786190"/>
            <a:ext cx="6400800" cy="1752600"/>
          </a:xfrm>
        </p:spPr>
        <p:txBody>
          <a:bodyPr/>
          <a:lstStyle/>
          <a:p>
            <a:pPr algn="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2 класс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,</a:t>
            </a:r>
          </a:p>
          <a:p>
            <a:pPr algn="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УМК Школа России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21000690">
            <a:off x="-20213" y="1193527"/>
            <a:ext cx="9076780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Чертежно-измерительные</a:t>
            </a:r>
          </a:p>
          <a:p>
            <a:pPr algn="ctr"/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 инструменты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1 КЛ уч и тетр\ТБ с циркуле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9" name="Picture 3" descr="F:\1 КЛ уч и тетр\iТБ с ножницам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F:\1 КЛ уч и тетр\на берест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9814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Чертежно-измерительные инструменты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1 КЛ уч и тетр\на урок чертежно-измерительные инструменты.jpg"/>
          <p:cNvPicPr>
            <a:picLocks noChangeAspect="1" noChangeArrowheads="1"/>
          </p:cNvPicPr>
          <p:nvPr/>
        </p:nvPicPr>
        <p:blipFill>
          <a:blip r:embed="rId2"/>
          <a:srcRect t="14583"/>
          <a:stretch>
            <a:fillRect/>
          </a:stretch>
        </p:blipFill>
        <p:spPr bwMode="auto">
          <a:xfrm>
            <a:off x="0" y="1571612"/>
            <a:ext cx="9144000" cy="5286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Измерительные линейки…</a:t>
            </a:r>
            <a:endParaRPr lang="ru-RU" dirty="0"/>
          </a:p>
        </p:txBody>
      </p:sp>
      <p:pic>
        <p:nvPicPr>
          <p:cNvPr id="2050" name="Picture 2" descr="F:\1 КЛ уч и тетр\измерительные линейки, их виды.jpg"/>
          <p:cNvPicPr>
            <a:picLocks noChangeAspect="1" noChangeArrowheads="1"/>
          </p:cNvPicPr>
          <p:nvPr/>
        </p:nvPicPr>
        <p:blipFill>
          <a:blip r:embed="rId2"/>
          <a:srcRect t="19481"/>
          <a:stretch>
            <a:fillRect/>
          </a:stretch>
        </p:blipFill>
        <p:spPr bwMode="auto">
          <a:xfrm>
            <a:off x="0" y="1500174"/>
            <a:ext cx="9144000" cy="5357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Линейка, карандаш</a:t>
            </a:r>
            <a:endParaRPr lang="ru-RU" dirty="0"/>
          </a:p>
        </p:txBody>
      </p:sp>
      <p:pic>
        <p:nvPicPr>
          <p:cNvPr id="3074" name="Picture 2" descr="F:\1 КЛ уч и тетр\изм линкарандаш.jpg"/>
          <p:cNvPicPr>
            <a:picLocks noChangeAspect="1" noChangeArrowheads="1"/>
          </p:cNvPicPr>
          <p:nvPr/>
        </p:nvPicPr>
        <p:blipFill>
          <a:blip r:embed="rId2"/>
          <a:srcRect t="23958"/>
          <a:stretch>
            <a:fillRect/>
          </a:stretch>
        </p:blipFill>
        <p:spPr bwMode="auto">
          <a:xfrm>
            <a:off x="0" y="1643050"/>
            <a:ext cx="9144000" cy="5214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1 КЛ уч и тетр\виды циркуле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1 КЛ уч и тетр\как работать с циркуле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F:\1 КЛ уч и тетр\практика циркул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F:\1 КЛ уч и тетр\радиус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62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19</Words>
  <PresentationFormat>Экран (4:3)</PresentationFormat>
  <Paragraphs>8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Чертежно-измерительные инструменты</vt:lpstr>
      <vt:lpstr>Измерительные линейки…</vt:lpstr>
      <vt:lpstr>Линейка, карандаш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2019-11-18T13:22:25Z</dcterms:created>
  <dcterms:modified xsi:type="dcterms:W3CDTF">2019-11-18T14:11:50Z</dcterms:modified>
</cp:coreProperties>
</file>