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67" r:id="rId4"/>
    <p:sldId id="266" r:id="rId5"/>
    <p:sldId id="268" r:id="rId6"/>
    <p:sldId id="269" r:id="rId7"/>
    <p:sldId id="257" r:id="rId8"/>
    <p:sldId id="263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6/9/2019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мы зовем Родиной?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162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Вера.</a:t>
            </a:r>
            <a:endParaRPr lang="ru-RU" dirty="0"/>
          </a:p>
        </p:txBody>
      </p:sp>
      <p:pic>
        <p:nvPicPr>
          <p:cNvPr id="7170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058" y="1715424"/>
            <a:ext cx="6925865" cy="463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55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там Где ты родился.</a:t>
            </a: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1613728"/>
            <a:ext cx="7720030" cy="516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632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твоя семья.</a:t>
            </a:r>
            <a:endParaRPr lang="ru-RU" dirty="0"/>
          </a:p>
        </p:txBody>
      </p:sp>
      <p:pic>
        <p:nvPicPr>
          <p:cNvPr id="3074" name="Picture 2" descr="ÐÐÐÐÐ£ÐÐÐ ÐÐ²Ð°Ð½ - Ð¡ÐµÐ¼ÑÑ ÑÑÐ´Ð¾Ð¶Ð½Ð¸ÐºÐ°. 900 ÐÐ°ÑÑÐ¸Ð½ ÑÐ°Ð¼ÑÑ Ð¸Ð·Ð²ÐµÑÑÐ½ÑÑ ÑÑÑÑÐºÐ¸Ñ ÑÑÐ´Ð¾Ð¶Ð½Ð¸ÐºÐ¾Ð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753" y="1647925"/>
            <a:ext cx="6899563" cy="499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767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сказки, которые рассказывает мама.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ÐºÐ°ÑÑÐ¸Ð½Ñ ÑÑÑÑÐºÐ¸Ñ ÑÑÐ´Ð¾Ð¶Ð½Ð¸Ðº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1" y="1655020"/>
            <a:ext cx="9130549" cy="502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59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история твоей страны.</a:t>
            </a:r>
            <a:endParaRPr lang="ru-RU" dirty="0"/>
          </a:p>
        </p:txBody>
      </p:sp>
      <p:pic>
        <p:nvPicPr>
          <p:cNvPr id="4100" name="Picture 4" descr="ÐÐ°ÑÑÐ¸Ð½ÐºÐ¸ Ð¿Ð¾ Ð·Ð°Ð¿ÑÐ¾ÑÑ ÐºÐ°ÑÑÐ¸Ð½Ñ ÑÑÑÑÐºÐ¸Ñ ÑÑÐ´Ð¾Ð¶Ð½Ð¸ÐºÐ¾Ð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2014681"/>
            <a:ext cx="7158278" cy="430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4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- это твои друзья.</a:t>
            </a:r>
            <a:endParaRPr lang="ru-RU" dirty="0"/>
          </a:p>
        </p:txBody>
      </p:sp>
      <p:pic>
        <p:nvPicPr>
          <p:cNvPr id="5122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213" y="2222500"/>
            <a:ext cx="5115574" cy="363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9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наследие.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³Ð¾ÑÐ¾Ð´ Ð³Ð»Ð°Ð·Ð°Ð¼Ð¸ Ð¿ÑÑÐºÐ¸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46" y="2255750"/>
            <a:ext cx="4570689" cy="363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155" y="2193436"/>
            <a:ext cx="3174410" cy="409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6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твое уважение женщин.</a:t>
            </a:r>
            <a:endParaRPr lang="ru-RU" dirty="0"/>
          </a:p>
        </p:txBody>
      </p:sp>
      <p:pic>
        <p:nvPicPr>
          <p:cNvPr id="7170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00" y="2189249"/>
            <a:ext cx="5472546" cy="363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0" y="2139373"/>
            <a:ext cx="4720994" cy="354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327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Родина – это твои дела для других.</a:t>
            </a:r>
            <a:endParaRPr lang="ru-RU" dirty="0"/>
          </a:p>
        </p:txBody>
      </p:sp>
      <p:pic>
        <p:nvPicPr>
          <p:cNvPr id="6146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91" y="1865052"/>
            <a:ext cx="6343024" cy="467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700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89</TotalTime>
  <Words>66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Цитаты</vt:lpstr>
      <vt:lpstr>Что мы зовем Родиной?</vt:lpstr>
      <vt:lpstr>Родина – Это там Где ты родился.</vt:lpstr>
      <vt:lpstr>Родина – это твоя семья.</vt:lpstr>
      <vt:lpstr>Родина – это сказки, которые рассказывает мама.</vt:lpstr>
      <vt:lpstr>Родина – это история твоей страны.</vt:lpstr>
      <vt:lpstr>Родина - это твои друзья.</vt:lpstr>
      <vt:lpstr>Родина – это наследие.</vt:lpstr>
      <vt:lpstr>Родина – это твое уважение женщин.</vt:lpstr>
      <vt:lpstr>Родина – это твои дела для других.</vt:lpstr>
      <vt:lpstr>Родина – это Вера.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Санкт-Петербург глазами Пушкина</dc:title>
  <dc:creator>Хардбас</dc:creator>
  <cp:lastModifiedBy>Хардбас</cp:lastModifiedBy>
  <cp:revision>8</cp:revision>
  <dcterms:created xsi:type="dcterms:W3CDTF">2019-06-02T06:19:15Z</dcterms:created>
  <dcterms:modified xsi:type="dcterms:W3CDTF">2019-06-09T05:22:44Z</dcterms:modified>
</cp:coreProperties>
</file>