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5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3" autoAdjust="0"/>
    <p:restoredTop sz="94660"/>
  </p:normalViewPr>
  <p:slideViewPr>
    <p:cSldViewPr>
      <p:cViewPr varScale="1">
        <p:scale>
          <a:sx n="66" d="100"/>
          <a:sy n="66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C9BABC8-7181-4726-91FF-35A33112BC01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92003E5-9632-4DF9-B28E-948437502C9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908720"/>
            <a:ext cx="7772400" cy="2740286"/>
          </a:xfrm>
        </p:spPr>
        <p:txBody>
          <a:bodyPr/>
          <a:lstStyle/>
          <a:p>
            <a:r>
              <a:rPr lang="ru-RU" sz="8800" dirty="0" smtClean="0"/>
              <a:t>День Земли</a:t>
            </a:r>
            <a:r>
              <a:rPr lang="ru-RU" dirty="0" smtClean="0"/>
              <a:t>		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77072"/>
            <a:ext cx="7916416" cy="19225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Развлечение для старшей группы			</a:t>
            </a:r>
          </a:p>
          <a:p>
            <a:r>
              <a:rPr lang="ru-RU" dirty="0" smtClean="0"/>
              <a:t>Подготовила и провела</a:t>
            </a:r>
          </a:p>
          <a:p>
            <a:r>
              <a:rPr lang="ru-RU" dirty="0" smtClean="0"/>
              <a:t>	</a:t>
            </a:r>
            <a:r>
              <a:rPr lang="ru-RU" dirty="0" smtClean="0"/>
              <a:t>Иванова</a:t>
            </a:r>
            <a:r>
              <a:rPr lang="ru-RU" dirty="0" smtClean="0"/>
              <a:t> </a:t>
            </a:r>
            <a:r>
              <a:rPr lang="ru-RU" dirty="0" smtClean="0"/>
              <a:t>С.Н.		</a:t>
            </a:r>
          </a:p>
          <a:p>
            <a:r>
              <a:rPr lang="ru-RU" dirty="0" smtClean="0"/>
              <a:t>Воспитатель МБДОУ№17</a:t>
            </a:r>
          </a:p>
          <a:p>
            <a:r>
              <a:rPr lang="ru-RU" dirty="0" smtClean="0"/>
              <a:t>г.Химки.	</a:t>
            </a:r>
            <a:r>
              <a:rPr lang="ru-RU" dirty="0" smtClean="0"/>
              <a:t>2017 </a:t>
            </a:r>
            <a:r>
              <a:rPr lang="ru-RU" dirty="0" smtClean="0"/>
              <a:t>год.	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Знакомство с нашей планетой.</a:t>
            </a:r>
            <a:endParaRPr lang="ru-RU" dirty="0"/>
          </a:p>
        </p:txBody>
      </p:sp>
      <p:pic>
        <p:nvPicPr>
          <p:cNvPr id="5" name="Рисунок 4" descr="PIC_064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4634" r="1463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4725144"/>
            <a:ext cx="4419600" cy="7620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Земля – наш общий дом, в котором мы живём .Она поит на, кормит, одевает. Но если люди будут всё время любоваться природой, не сохраняя её, красота постепенно будет уменьшаться. Нужно любить природу и беречь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Рассказываем инопланетянину о нашей Земле.</a:t>
            </a:r>
            <a:endParaRPr lang="ru-RU" dirty="0"/>
          </a:p>
        </p:txBody>
      </p:sp>
      <p:pic>
        <p:nvPicPr>
          <p:cNvPr id="5" name="Рисунок 4" descr="PIC_064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4634" r="1463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 нам в гости прилетел инопланетянин.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 нам в гости пришла Королева мусора.</a:t>
            </a:r>
            <a:endParaRPr lang="ru-RU" dirty="0"/>
          </a:p>
        </p:txBody>
      </p:sp>
      <p:pic>
        <p:nvPicPr>
          <p:cNvPr id="5" name="Рисунок 4" descr="PIC_065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4634" r="1463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dirty="0" smtClean="0"/>
              <a:t>А это королева мусора собственной персоной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570088" cy="51125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Нет ничего прекрасней и чудесней,</a:t>
            </a:r>
            <a:br>
              <a:rPr lang="ru-RU" sz="2400" dirty="0" smtClean="0"/>
            </a:br>
            <a:r>
              <a:rPr lang="ru-RU" sz="2400" dirty="0" smtClean="0"/>
              <a:t>Чем мир природы, светлый и большой,</a:t>
            </a:r>
            <a:br>
              <a:rPr lang="ru-RU" sz="2400" dirty="0" smtClean="0"/>
            </a:br>
            <a:r>
              <a:rPr lang="ru-RU" sz="2400" dirty="0" smtClean="0"/>
              <a:t>Такой неповторимый, разный, вечный,</a:t>
            </a:r>
            <a:br>
              <a:rPr lang="ru-RU" sz="2400" dirty="0" smtClean="0"/>
            </a:br>
            <a:r>
              <a:rPr lang="ru-RU" sz="2400" dirty="0" smtClean="0"/>
              <a:t>Как вечен во Вселенной путь Земной.</a:t>
            </a:r>
            <a:br>
              <a:rPr lang="ru-RU" sz="2400" dirty="0" smtClean="0"/>
            </a:br>
            <a:r>
              <a:rPr lang="ru-RU" sz="2400" dirty="0" smtClean="0"/>
              <a:t>Давайте вместе сохраним весь этот мир, </a:t>
            </a:r>
            <a:br>
              <a:rPr lang="ru-RU" sz="2400" dirty="0" smtClean="0"/>
            </a:br>
            <a:r>
              <a:rPr lang="ru-RU" sz="2400" dirty="0" smtClean="0"/>
              <a:t>Мы часть его, рождённые им дети,</a:t>
            </a:r>
            <a:br>
              <a:rPr lang="ru-RU" sz="2400" dirty="0" smtClean="0"/>
            </a:br>
            <a:r>
              <a:rPr lang="ru-RU" sz="2400" dirty="0" smtClean="0"/>
              <a:t> такого нет нигде, не будет никогда –</a:t>
            </a:r>
            <a:br>
              <a:rPr lang="ru-RU" sz="2400" dirty="0" smtClean="0"/>
            </a:br>
            <a:r>
              <a:rPr lang="ru-RU" sz="2400" dirty="0" smtClean="0"/>
              <a:t> И только мы за этот мир в ответе!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0960" y="26064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Чтоб могли леса цвести</a:t>
            </a:r>
            <a:br>
              <a:rPr lang="ru-RU" sz="2700" dirty="0" smtClean="0"/>
            </a:br>
            <a:r>
              <a:rPr lang="ru-RU" sz="2700" dirty="0" smtClean="0"/>
              <a:t>и сады, и реки.</a:t>
            </a:r>
            <a:br>
              <a:rPr lang="ru-RU" sz="2700" dirty="0" smtClean="0"/>
            </a:br>
            <a:r>
              <a:rPr lang="ru-RU" sz="2700" dirty="0" smtClean="0"/>
              <a:t>Всё живое берегите вы на этом свете.</a:t>
            </a:r>
            <a:endParaRPr lang="ru-RU" sz="2700" dirty="0"/>
          </a:p>
        </p:txBody>
      </p:sp>
      <p:pic>
        <p:nvPicPr>
          <p:cNvPr id="3" name="Рисунок 2" descr="PIC_06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6000" y="1700808"/>
            <a:ext cx="8128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62804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Земля –наш мир, Земля – наш дом,</a:t>
            </a:r>
            <a:br>
              <a:rPr lang="ru-RU" sz="1600" dirty="0" smtClean="0"/>
            </a:br>
            <a:r>
              <a:rPr lang="ru-RU" sz="1600" dirty="0" smtClean="0"/>
              <a:t>Кораблик в океане звёздном.</a:t>
            </a:r>
            <a:br>
              <a:rPr lang="ru-RU" sz="1600" dirty="0" smtClean="0"/>
            </a:br>
            <a:r>
              <a:rPr lang="ru-RU" sz="1600" dirty="0" smtClean="0"/>
              <a:t>Возьмёмся за руки, друзья!</a:t>
            </a:r>
            <a:br>
              <a:rPr lang="ru-RU" sz="1600" dirty="0" smtClean="0"/>
            </a:br>
            <a:r>
              <a:rPr lang="ru-RU" sz="1600" dirty="0" smtClean="0"/>
              <a:t>Спасём наш мир, пока не поздно!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059744"/>
            <a:ext cx="375476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Содержимое 6" descr="PIC_068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84955" y="2133600"/>
            <a:ext cx="7097890" cy="39925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22 апреля люди всей Земли празднуют день рождение нашей планеты.</a:t>
            </a:r>
            <a:endParaRPr lang="ru-RU" dirty="0"/>
          </a:p>
        </p:txBody>
      </p:sp>
      <p:pic>
        <p:nvPicPr>
          <p:cNvPr id="5" name="Содержимое 4" descr="PIC_064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84955" y="2133600"/>
            <a:ext cx="7097890" cy="3992563"/>
          </a:xfrm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2059744"/>
            <a:ext cx="38100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Земле с тобой живём,</a:t>
            </a:r>
            <a:br>
              <a:rPr lang="ru-RU" dirty="0" smtClean="0"/>
            </a:br>
            <a:r>
              <a:rPr lang="ru-RU" dirty="0" smtClean="0"/>
              <a:t>нет прекрасней Земли родной!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V="1">
            <a:off x="457200" y="2105463"/>
            <a:ext cx="38100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Содержимое 4" descr="PIC_067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84955" y="2133600"/>
            <a:ext cx="7097890" cy="399256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83</TotalTime>
  <Words>119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День Земли  </vt:lpstr>
      <vt:lpstr>Знакомство с нашей планетой.</vt:lpstr>
      <vt:lpstr>Рассказываем инопланетянину о нашей Земле.</vt:lpstr>
      <vt:lpstr>К нам в гости пришла Королева мусора.</vt:lpstr>
      <vt:lpstr>Нет ничего прекрасней и чудесней, Чем мир природы, светлый и большой, Такой неповторимый, разный, вечный, Как вечен во Вселенной путь Земной. Давайте вместе сохраним весь этот мир,  Мы часть его, рождённые им дети,  такого нет нигде, не будет никогда –  И только мы за этот мир в ответе!</vt:lpstr>
      <vt:lpstr>Чтоб могли леса цвести и сады, и реки. Всё живое берегите вы на этом свете.</vt:lpstr>
      <vt:lpstr>Земля –наш мир, Земля – наш дом, Кораблик в океане звёздном. Возьмёмся за руки, друзья! Спасём наш мир, пока не поздно!</vt:lpstr>
      <vt:lpstr>22 апреля люди всей Земли празднуют день рождение нашей планеты.</vt:lpstr>
      <vt:lpstr>На Земле с тобой живём, нет прекрасней Земли родной!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Земли  </dc:title>
  <dc:creator>КЛЕОПАТРА</dc:creator>
  <cp:lastModifiedBy>Teacher</cp:lastModifiedBy>
  <cp:revision>11</cp:revision>
  <dcterms:created xsi:type="dcterms:W3CDTF">2014-12-08T12:34:15Z</dcterms:created>
  <dcterms:modified xsi:type="dcterms:W3CDTF">2019-12-10T11:52:42Z</dcterms:modified>
</cp:coreProperties>
</file>