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9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E6A5DC7-2009-4663-9674-042D798FDBD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C1BE95E-E17E-4865-AB86-839BCD69F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DC7-2009-4663-9674-042D798FDBD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E95E-E17E-4865-AB86-839BCD69F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DC7-2009-4663-9674-042D798FDBD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E95E-E17E-4865-AB86-839BCD69F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E6A5DC7-2009-4663-9674-042D798FDBD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C1BE95E-E17E-4865-AB86-839BCD69F7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E6A5DC7-2009-4663-9674-042D798FDBD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C1BE95E-E17E-4865-AB86-839BCD69F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DC7-2009-4663-9674-042D798FDBD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E95E-E17E-4865-AB86-839BCD69F7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DC7-2009-4663-9674-042D798FDBD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E95E-E17E-4865-AB86-839BCD69F7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E6A5DC7-2009-4663-9674-042D798FDBD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C1BE95E-E17E-4865-AB86-839BCD69F7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DC7-2009-4663-9674-042D798FDBD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E95E-E17E-4865-AB86-839BCD69F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E6A5DC7-2009-4663-9674-042D798FDBD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C1BE95E-E17E-4865-AB86-839BCD69F7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E6A5DC7-2009-4663-9674-042D798FDBD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C1BE95E-E17E-4865-AB86-839BCD69F7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E6A5DC7-2009-4663-9674-042D798FDBD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C1BE95E-E17E-4865-AB86-839BCD69F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1428736"/>
            <a:ext cx="6172200" cy="260874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Дидактическая игра </a:t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как средство развития познавательной деятельности учащихся </a:t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с ОВЗ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57752" y="5072074"/>
            <a:ext cx="35734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Подготовила: </a:t>
            </a:r>
          </a:p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Тишинская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Алла Евгеньевна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учитель-логопед высшей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квалификационной категории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00034" y="1357298"/>
            <a:ext cx="7929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   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  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57158" y="489308"/>
            <a:ext cx="8286808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Игра «Слова рассыпались»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Составление слов из слогов: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МА, КА, ТИ, ТЕ, МА (математика)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КА, СО, БА (собака)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ЛЫ, МА, ШИ (малыши)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РО, ВО, НА (ворона)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ЛО, МО, КО (молоко)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БО, РЫ, ЛО, ВЫ, (РЫБОЛОВЫ)</a:t>
            </a:r>
          </a:p>
          <a:p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Игра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«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Закончи предложение»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</a:rPr>
              <a:t>Такой же пушистый, как…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</a:rPr>
              <a:t>Такой же веселый, как…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</a:rPr>
              <a:t>Такой же колючий, как…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</a:rPr>
              <a:t>Такой же хитрый, как…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</a:rPr>
              <a:t>Такой же смелый, как…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</a:rPr>
              <a:t>Такой же добрый, как…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</a:rPr>
              <a:t>Такой же шершавый, как…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</a:rPr>
              <a:t>Такой же толстый, как…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</a:rPr>
              <a:t>Такой же сильный, как…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</a:rPr>
              <a:t>Такой же быстрый, как…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00034" y="1357298"/>
            <a:ext cx="7929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   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  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28596" y="714356"/>
            <a:ext cx="7929618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Литература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А.К. Аксенова, Э.В. Якубовская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Дидактические игры на уроках русского языка в 1-4 классах вспомогательной школы, М.: Просвещение, 1991.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О.А. Яворская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Дидактические игры для занятий логопеда со школьниками,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СПб.:КАРО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2009.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Воспитание и обучение детей с нарушениями развития, №6, 2002г. Стр. 41 «Использование речевых игр на логопедических занятиях»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Картотека дидактических игр по темам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428860" y="1000108"/>
            <a:ext cx="6172200" cy="50376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«Без игры нет и не может быть полноценного умственного развития. Игра-это огромное светлое окно, через которое в духовный мир ребёнка вливается жизненный поток представлений, понятий. 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Игра-это искра, зажигающая пытливость и любознательность». 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            В. А. Сухомлинский.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7467600" cy="528641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Цель моей работы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:  развитие познавательной активности детей с ОВЗ через дидактические игры. 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Задачи: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1. Раскрыть особенности дидактических игр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2. Показать возможную методику организации занятий с использованием дидактических игр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3. Определить, какое место дидактические игры занимают в учебном процессе и являются ли средством развития познавательной деятельности детей с ОВЗ.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785794"/>
            <a:ext cx="7901014" cy="52864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Дидактическая игра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игра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обучающая) – это вид деятельности, занимаясь которой, дети учатся. Дидактическая игра, как и каждая игра, представляет собой самостоятельный вид деятельности, которой занимаются дети: она может быть индивидуальной или коллективной.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357166"/>
            <a:ext cx="807249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Дидактические игры позволяют: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проводить уроки в нетрадиционной форме;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развивать коммуникативные навыки учащихся;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обеспечивать свободный обмен мнениями;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организовывать процесс обучения в форме состязания;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облегчать решение учебной задачи;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вовлекать всех учащихся в учебный процесс;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практически закреплять полученные знания.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00034" y="571480"/>
            <a:ext cx="778674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Игра должна быть понятной, доступной, добровольной.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Правила игры должны быть точными, немногочисленными.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Подбор учебного материала должен соответствовать программе.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Легкие и трудные игры должны чередоваться.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Не следует проводить игры, требующие большой предварительной работы.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28596" y="357166"/>
            <a:ext cx="764386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Выделяют следующие виды дидактических игр.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Игры-упражнения. Они совершенствуют познавательные способности учащихся, способствуют закреплению учебного материала, развивают умение применять его в новых условиях.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Примеры игр-упражнений: кроссворды, ребусы,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викторины, шарады.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Игры-путешествия. (Путешествие в страну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Лингвинию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Состав слова). Эти игры способствуют осмыслению и закреплению учебного материала. Активность учащихся в этих играх может быть выражена в виде рассказов, дискуссий, творческих заданий, высказывания гипотез.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Игры-соревнования. Учащиеся соревнуются, разделившись на команды.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00034" y="1357298"/>
            <a:ext cx="792958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   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  </a:t>
            </a: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Назначение дидактических игр: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развитие познавательных процессов у школьников (восприятия, внимания, памяти, наблюдательности, сообразительности)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закрепление знаний, приобретённых на уроках и логопедических занятиях.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00034" y="1357298"/>
            <a:ext cx="7929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   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  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57158" y="357166"/>
            <a:ext cx="828680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Игра «Скажи наоборот»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(подбор антонимов)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Логопед: Грустный - ….. (веселый)               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                Сильный - …..(слабый)  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                Большой - ….(маленький)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                Мокрый - ….(сухой)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                Старый - ….(молодой)          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                Высокий - ….(низкий)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                Широкий - …..(узкий)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                Длинный - …. (короткий)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                Больной - …. (здоровый)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                Горячий - …. (холодный) 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Игра «Слова спрятались».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КАШАРЫБАЗАРЯМАШИНАРЯД (база, рыба, шары, каша, яд, базар, шина, заря, наряд, ряд, яма, машина).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148</TotalTime>
  <Words>530</Words>
  <Application>Microsoft Office PowerPoint</Application>
  <PresentationFormat>Экран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Дидактическая игра  как средство развития познавательной деятельности учащихся  с ОВЗ</vt:lpstr>
      <vt:lpstr>   «Без игры нет и не может быть полноценного умственного развития. Игра-это огромное светлое окно, через которое в духовный мир ребёнка вливается жизненный поток представлений, понятий.  Игра-это искра, зажигающая пытливость и любознательность».                       В. А. Сухомлинский.  </vt:lpstr>
      <vt:lpstr>Цель моей работы:  развитие познавательной активности детей с ОВЗ через дидактические игры.   Задачи: 1. Раскрыть особенности дидактических игр 2. Показать возможную методику организации занятий с использованием дидактических игр 3. Определить, какое место дидактические игры занимают в учебном процессе и являются ли средством развития познавательной деятельности детей с ОВЗ.  </vt:lpstr>
      <vt:lpstr>Дидактическая игра  (игра обучающая) – это вид деятельности, занимаясь которой, дети учатся. Дидактическая игра, как и каждая игра, представляет собой самостоятельный вид деятельности, которой занимаются дети: она может быть индивидуальной или коллективной.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 как средство развития познавательной деятельности учащихся с ОВЗ</dc:title>
  <dc:creator>Lenovo</dc:creator>
  <cp:lastModifiedBy>Lenovo</cp:lastModifiedBy>
  <cp:revision>18</cp:revision>
  <dcterms:created xsi:type="dcterms:W3CDTF">2019-04-19T06:20:08Z</dcterms:created>
  <dcterms:modified xsi:type="dcterms:W3CDTF">2019-04-29T04:03:12Z</dcterms:modified>
</cp:coreProperties>
</file>