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C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696C2-E996-47FD-85C8-B44E143774FB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02687-23C4-4A9A-BC76-7B969DF2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Интегрированное занятие по развитию речи во второй младшей группе </a:t>
            </a:r>
            <a:r>
              <a:rPr lang="ru-RU" sz="6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"Колючий недотрога"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pro-ezhika-ez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7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Лиса и волк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848872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67544" y="476671"/>
          <a:ext cx="7920880" cy="5668153"/>
        </p:xfrm>
        <a:graphic>
          <a:graphicData uri="http://schemas.openxmlformats.org/presentationml/2006/ole">
            <p:oleObj spid="_x0000_s4098" name="Объект упаковщика для оболочки" showAsIcon="1" r:id="rId3" imgW="2172240" imgH="68580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16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Пакет</vt:lpstr>
      <vt:lpstr>Интегрированное занятие по развитию речи во второй младшей группе "Колючий недотрога" </vt:lpstr>
      <vt:lpstr>Слайд 2</vt:lpstr>
      <vt:lpstr>Слайд 3</vt:lpstr>
      <vt:lpstr>Слайд 4</vt:lpstr>
      <vt:lpstr>Лиса и волк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Интегрированное занятие по развитию речи во второй младшей группе "Колючий недотрога"</dc:title>
  <dc:creator>user</dc:creator>
  <cp:lastModifiedBy>user</cp:lastModifiedBy>
  <cp:revision>23</cp:revision>
  <dcterms:created xsi:type="dcterms:W3CDTF">2019-04-15T01:44:41Z</dcterms:created>
  <dcterms:modified xsi:type="dcterms:W3CDTF">2019-04-15T08:56:07Z</dcterms:modified>
</cp:coreProperties>
</file>