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908720"/>
            <a:ext cx="7597396" cy="401673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Сюжетно-ролевая игра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F:\КАФЕ\вывес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6978352" cy="3890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30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91680" y="5805264"/>
            <a:ext cx="6768752" cy="64807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 Козлова Ю.Д.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476673"/>
            <a:ext cx="7093340" cy="165618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8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8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общеобразовательное учреждение средняя общеобразовательная школа № 358 </a:t>
            </a:r>
            <a:br>
              <a:rPr lang="ru-RU" sz="18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Московского района Санкт-Петербурга                       </a:t>
            </a:r>
            <a:r>
              <a:rPr lang="ru-RU" sz="18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</a:t>
            </a:r>
            <a:r>
              <a:rPr lang="ru-RU" sz="18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подразделение Отделение дошкольного образования</a:t>
            </a:r>
          </a:p>
        </p:txBody>
      </p:sp>
      <p:pic>
        <p:nvPicPr>
          <p:cNvPr id="6" name="Picture 2" descr="F:\КАФЕ\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7792" y="1916832"/>
            <a:ext cx="5957571" cy="3574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38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endParaRPr lang="ru-RU" dirty="0"/>
          </a:p>
        </p:txBody>
      </p:sp>
      <p:pic>
        <p:nvPicPr>
          <p:cNvPr id="2050" name="Picture 2" descr="F:\КАФЕ\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5"/>
            <a:ext cx="3293463" cy="54891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F:\КАФЕ\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66348"/>
            <a:ext cx="3309272" cy="5515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6521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763688" y="4325789"/>
            <a:ext cx="6512511" cy="1143000"/>
          </a:xfrm>
        </p:spPr>
        <p:txBody>
          <a:bodyPr/>
          <a:lstStyle/>
          <a:p>
            <a:r>
              <a:rPr lang="ru-RU" dirty="0"/>
              <a:t> 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899592" y="404664"/>
            <a:ext cx="6644208" cy="380157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dirty="0" smtClean="0"/>
              <a:t>Цель: Продолжать формировать умение играть в </a:t>
            </a:r>
            <a:r>
              <a:rPr lang="ru-RU" sz="2400" b="1" dirty="0" smtClean="0"/>
              <a:t>сюжетно-ролевые игры</a:t>
            </a:r>
            <a:r>
              <a:rPr lang="ru-RU" sz="2400" dirty="0" smtClean="0"/>
              <a:t>, поддерживать комфортное пребывание детей в </a:t>
            </a:r>
            <a:r>
              <a:rPr lang="ru-RU" sz="2400" b="1" dirty="0" smtClean="0"/>
              <a:t>группе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" name="Picture 2" descr="F:\КАФЕ\5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3391" y="2024574"/>
            <a:ext cx="7272808" cy="43633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05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>
          <a:xfrm>
            <a:off x="467544" y="188640"/>
            <a:ext cx="8280920" cy="64087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b="1" dirty="0"/>
              <a:t>З</a:t>
            </a:r>
            <a:r>
              <a:rPr lang="ru-RU" b="1" dirty="0" smtClean="0"/>
              <a:t>адачи</a:t>
            </a:r>
            <a:r>
              <a:rPr lang="ru-RU" b="1" dirty="0"/>
              <a:t>:</a:t>
            </a:r>
          </a:p>
          <a:p>
            <a:pPr marL="45720" indent="0">
              <a:buNone/>
            </a:pPr>
            <a:r>
              <a:rPr lang="ru-RU" b="1" dirty="0" smtClean="0"/>
              <a:t>Образовательные:                                                     </a:t>
            </a:r>
            <a:r>
              <a:rPr lang="ru-RU" dirty="0" smtClean="0"/>
              <a:t>Знакомить </a:t>
            </a:r>
            <a:r>
              <a:rPr lang="ru-RU" dirty="0"/>
              <a:t>с профессиями администратора, </a:t>
            </a:r>
            <a:r>
              <a:rPr lang="ru-RU" dirty="0" smtClean="0"/>
              <a:t>повара</a:t>
            </a:r>
            <a:r>
              <a:rPr lang="ru-RU" dirty="0"/>
              <a:t>, </a:t>
            </a:r>
            <a:r>
              <a:rPr lang="ru-RU" dirty="0" smtClean="0"/>
              <a:t>официанта. Формировать </a:t>
            </a:r>
            <a:r>
              <a:rPr lang="ru-RU" dirty="0"/>
              <a:t>умение детей готовить обстановку для проведения игры, подбирать предметы –заместители и атрибуты для </a:t>
            </a:r>
            <a:r>
              <a:rPr lang="ru-RU" dirty="0" smtClean="0"/>
              <a:t>игры. Закреплять </a:t>
            </a:r>
            <a:r>
              <a:rPr lang="ru-RU" dirty="0"/>
              <a:t>умение правильно и последовательно выполнять игровые действия и манипулировать </a:t>
            </a:r>
            <a:r>
              <a:rPr lang="ru-RU" dirty="0" smtClean="0"/>
              <a:t>ими.</a:t>
            </a:r>
            <a:endParaRPr lang="ru-RU" dirty="0"/>
          </a:p>
          <a:p>
            <a:pPr marL="45720" indent="0">
              <a:buNone/>
            </a:pPr>
            <a:r>
              <a:rPr lang="ru-RU" b="1" dirty="0" smtClean="0"/>
              <a:t>Развивающие:                                                            </a:t>
            </a:r>
            <a:r>
              <a:rPr lang="ru-RU" dirty="0" smtClean="0"/>
              <a:t>Развивать </a:t>
            </a:r>
            <a:r>
              <a:rPr lang="ru-RU" dirty="0"/>
              <a:t>внимание и память, логическое мышление и </a:t>
            </a:r>
            <a:r>
              <a:rPr lang="ru-RU" dirty="0" smtClean="0"/>
              <a:t>воображение. Стимулировать </a:t>
            </a:r>
            <a:r>
              <a:rPr lang="ru-RU" dirty="0"/>
              <a:t>творческую активность </a:t>
            </a:r>
            <a:r>
              <a:rPr lang="ru-RU" dirty="0" smtClean="0"/>
              <a:t>детей. Формировать </a:t>
            </a:r>
            <a:r>
              <a:rPr lang="ru-RU" dirty="0"/>
              <a:t>умение играть по собственному замыслу.</a:t>
            </a:r>
          </a:p>
          <a:p>
            <a:pPr marL="45720" indent="0">
              <a:buNone/>
            </a:pPr>
            <a:r>
              <a:rPr lang="ru-RU" b="1" dirty="0" smtClean="0"/>
              <a:t>Воспитательные:                                                  </a:t>
            </a:r>
            <a:r>
              <a:rPr lang="ru-RU" dirty="0" smtClean="0"/>
              <a:t>Формировать </a:t>
            </a:r>
            <a:r>
              <a:rPr lang="ru-RU" dirty="0"/>
              <a:t>доброжелательные взаимоотношения в </a:t>
            </a:r>
            <a:r>
              <a:rPr lang="ru-RU" dirty="0" smtClean="0"/>
              <a:t>коллективе. Воспитывать </a:t>
            </a:r>
            <a:r>
              <a:rPr lang="ru-RU" dirty="0"/>
              <a:t>уважительное отношение к людям разных </a:t>
            </a:r>
            <a:r>
              <a:rPr lang="ru-RU" dirty="0" smtClean="0"/>
              <a:t>профессий. Продолжать </a:t>
            </a:r>
            <a:r>
              <a:rPr lang="ru-RU" dirty="0"/>
              <a:t>воспитывать культуру поведения в общественных местах.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74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endParaRPr lang="ru-RU" dirty="0"/>
          </a:p>
        </p:txBody>
      </p:sp>
      <p:pic>
        <p:nvPicPr>
          <p:cNvPr id="3074" name="Picture 2" descr="F:\КАФЕ\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935346" y="1631854"/>
            <a:ext cx="5670784" cy="3402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КАФЕ\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454" y="3239714"/>
            <a:ext cx="5417507" cy="3250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КАФЕ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281" y="174881"/>
            <a:ext cx="5263680" cy="3158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43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</TotalTime>
  <Words>47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Georgia</vt:lpstr>
      <vt:lpstr>Times New Roman</vt:lpstr>
      <vt:lpstr>Trebuchet MS</vt:lpstr>
      <vt:lpstr>Воздушный поток</vt:lpstr>
      <vt:lpstr>Сюжетно-ролевая игра</vt:lpstr>
      <vt:lpstr>Государственное бюджетное общеобразовательное учреждение средняя общеобразовательная школа № 358  Московского района Санкт-Петербурга                        Структурное подразделение Отделение дошкольного образования</vt:lpstr>
      <vt:lpstr> </vt:lpstr>
      <vt:lpstr> </vt:lpstr>
      <vt:lpstr>Презентация PowerPoint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Пользователь Windows</cp:lastModifiedBy>
  <cp:revision>7</cp:revision>
  <dcterms:created xsi:type="dcterms:W3CDTF">2019-01-21T10:49:28Z</dcterms:created>
  <dcterms:modified xsi:type="dcterms:W3CDTF">2019-12-10T16:45:30Z</dcterms:modified>
</cp:coreProperties>
</file>