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4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02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772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51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397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664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48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480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30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806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661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971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D3ED7-5E44-4894-A6A9-FAFAC03C5BD9}" type="datetimeFigureOut">
              <a:rPr lang="ru-RU" smtClean="0"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187D7-1B01-4F41-8043-48A23F84C4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107576"/>
            <a:ext cx="11900647" cy="6629400"/>
          </a:xfrm>
        </p:spPr>
      </p:pic>
    </p:spTree>
    <p:extLst>
      <p:ext uri="{BB962C8B-B14F-4D97-AF65-F5344CB8AC3E}">
        <p14:creationId xmlns:p14="http://schemas.microsoft.com/office/powerpoint/2010/main" val="73333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03008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564" y="0"/>
            <a:ext cx="8216153" cy="6791310"/>
          </a:xfrm>
        </p:spPr>
      </p:pic>
    </p:spTree>
    <p:extLst>
      <p:ext uri="{BB962C8B-B14F-4D97-AF65-F5344CB8AC3E}">
        <p14:creationId xmlns:p14="http://schemas.microsoft.com/office/powerpoint/2010/main" val="277044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902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139209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24" y="127487"/>
            <a:ext cx="11967881" cy="6609489"/>
          </a:xfrm>
        </p:spPr>
      </p:pic>
    </p:spTree>
    <p:extLst>
      <p:ext uri="{BB962C8B-B14F-4D97-AF65-F5344CB8AC3E}">
        <p14:creationId xmlns:p14="http://schemas.microsoft.com/office/powerpoint/2010/main" val="419992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564" y="0"/>
            <a:ext cx="8216153" cy="6791310"/>
          </a:xfrm>
        </p:spPr>
      </p:pic>
    </p:spTree>
    <p:extLst>
      <p:ext uri="{BB962C8B-B14F-4D97-AF65-F5344CB8AC3E}">
        <p14:creationId xmlns:p14="http://schemas.microsoft.com/office/powerpoint/2010/main" val="293809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DNS2</dc:creator>
  <cp:lastModifiedBy>DNS2</cp:lastModifiedBy>
  <cp:revision>2</cp:revision>
  <dcterms:created xsi:type="dcterms:W3CDTF">2017-09-20T19:50:22Z</dcterms:created>
  <dcterms:modified xsi:type="dcterms:W3CDTF">2017-09-21T12:00:52Z</dcterms:modified>
</cp:coreProperties>
</file>