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6E79B3-539E-4C5E-B6EE-E856B9AC1ED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52B21B-6FF1-4BD2-9C2B-E7B640D8F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500174"/>
            <a:ext cx="7429520" cy="1894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Клубный час ко Дню матери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928934"/>
            <a:ext cx="7429520" cy="64025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Тема: «Кулинары»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Цель: развивать творческую инициативу у детей и взрослых, оценивать результаты.</a:t>
            </a:r>
          </a:p>
          <a:p>
            <a:pPr algn="just"/>
            <a:r>
              <a:rPr lang="ru-RU" dirty="0" smtClean="0"/>
              <a:t>Задачи: предоставить родителям возможность самим проводить мастер-класс, посвященный «Дню матери», в рамках работы клубного часа; обсуждение клубного часа. 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1127_15570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35147"/>
            <a:ext cx="8572528" cy="4822048"/>
          </a:xfrm>
        </p:spPr>
      </p:pic>
      <p:sp>
        <p:nvSpPr>
          <p:cNvPr id="2" name="Прямоугольник 1"/>
          <p:cNvSpPr/>
          <p:nvPr/>
        </p:nvSpPr>
        <p:spPr>
          <a:xfrm>
            <a:off x="2915816" y="5229200"/>
            <a:ext cx="3715417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Творческий процесс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1127_15573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116632"/>
            <a:ext cx="8288214" cy="4662121"/>
          </a:xfrm>
        </p:spPr>
      </p:pic>
      <p:sp>
        <p:nvSpPr>
          <p:cNvPr id="2" name="Прямоугольник 1"/>
          <p:cNvSpPr/>
          <p:nvPr/>
        </p:nvSpPr>
        <p:spPr>
          <a:xfrm>
            <a:off x="3482017" y="5229200"/>
            <a:ext cx="1539188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гном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1127_15580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88640"/>
            <a:ext cx="8494590" cy="4778207"/>
          </a:xfrm>
        </p:spPr>
      </p:pic>
      <p:sp>
        <p:nvSpPr>
          <p:cNvPr id="3" name="Прямоугольник 2"/>
          <p:cNvSpPr/>
          <p:nvPr/>
        </p:nvSpPr>
        <p:spPr>
          <a:xfrm>
            <a:off x="3347864" y="5157192"/>
            <a:ext cx="1521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совушка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1127_15581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8215370" cy="4621146"/>
          </a:xfrm>
        </p:spPr>
      </p:pic>
      <p:sp>
        <p:nvSpPr>
          <p:cNvPr id="2" name="Прямоугольник 1"/>
          <p:cNvSpPr/>
          <p:nvPr/>
        </p:nvSpPr>
        <p:spPr>
          <a:xfrm>
            <a:off x="3275856" y="5157192"/>
            <a:ext cx="1523943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смайлик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303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14678" y="3214696"/>
            <a:ext cx="4857784" cy="3643304"/>
          </a:xfrm>
          <a:prstGeom prst="rect">
            <a:avLst/>
          </a:prstGeom>
        </p:spPr>
      </p:pic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0"/>
            <a:ext cx="6013455" cy="36433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304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99792" y="3247318"/>
            <a:ext cx="5478556" cy="3640536"/>
          </a:xfrm>
          <a:prstGeom prst="rect">
            <a:avLst/>
          </a:prstGeom>
        </p:spPr>
      </p:pic>
      <p:pic>
        <p:nvPicPr>
          <p:cNvPr id="5" name="Рисунок 4" descr="IMG_30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0"/>
            <a:ext cx="4134987" cy="3214686"/>
          </a:xfrm>
          <a:prstGeom prst="rect">
            <a:avLst/>
          </a:prstGeom>
        </p:spPr>
      </p:pic>
      <p:pic>
        <p:nvPicPr>
          <p:cNvPr id="6" name="Рисунок 5" descr="IMG_303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85720" y="0"/>
            <a:ext cx="4162730" cy="31432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4474282"/>
            <a:ext cx="1910016" cy="111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Приятного</a:t>
            </a: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аппетита!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08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-1"/>
            <a:ext cx="8358213" cy="5572141"/>
          </a:xfrm>
        </p:spPr>
      </p:pic>
      <p:sp>
        <p:nvSpPr>
          <p:cNvPr id="3" name="Прямоугольник 2"/>
          <p:cNvSpPr/>
          <p:nvPr/>
        </p:nvSpPr>
        <p:spPr>
          <a:xfrm>
            <a:off x="2843808" y="5860665"/>
            <a:ext cx="3184974" cy="530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Рефлексивный круг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</TotalTime>
  <Words>55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Клубный час ко Дню матери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Клубный час ко Дню матери</dc:title>
  <dc:creator>User</dc:creator>
  <cp:lastModifiedBy>User</cp:lastModifiedBy>
  <cp:revision>8</cp:revision>
  <dcterms:created xsi:type="dcterms:W3CDTF">2019-12-07T12:01:14Z</dcterms:created>
  <dcterms:modified xsi:type="dcterms:W3CDTF">2019-12-10T14:28:18Z</dcterms:modified>
</cp:coreProperties>
</file>