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77" r:id="rId2"/>
    <p:sldId id="257" r:id="rId3"/>
    <p:sldId id="258" r:id="rId4"/>
    <p:sldId id="259" r:id="rId5"/>
    <p:sldId id="260" r:id="rId6"/>
    <p:sldId id="262" r:id="rId7"/>
    <p:sldId id="267" r:id="rId8"/>
    <p:sldId id="268" r:id="rId9"/>
    <p:sldId id="263" r:id="rId10"/>
    <p:sldId id="27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25E27"/>
    <a:srgbClr val="251AB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73" autoAdjust="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076492-1628-4378-A81D-31ACE675D5A4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D6294B-E427-4A12-95E0-963AFC20F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4F78-946F-4ACF-A2A3-572662FCC6F4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568A7-8CDF-4D33-8191-5164DBB11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5F391-A4B1-4A23-AC27-AEE25F89F54B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5F19-87AE-49DA-9C1F-03AC786A4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54BE3-5948-46F1-8D44-C6E35E63511D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BC4C-A28C-43FB-9C35-3C3E5F7FB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844D00-87C9-49BD-B5B2-2CAA9E1067AA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046DD8-15BB-4FF5-B002-BC1AB70DC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09D2-2FA4-4721-9EB6-B34F80B15328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1A3C4-74DE-49A4-8604-7C37D1E95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12DF1-C87F-4CCD-B4D8-9E82F526D67A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0B2-770A-43DC-836B-30EBAA669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8EC1C-1127-4CC5-977A-193FD3B422B2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1FAD-1DEA-40F6-9F1C-4DC3F7B6F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5BBC9D-D897-48C3-AB57-3FD00C557823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ED84E6-8B6C-4FCC-A556-99B561F23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1E479-7639-4F27-AF1E-C83E6AB04C8C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0E68-09CA-4489-BF03-7133B9FB2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CA477C-6B3F-4148-B6E5-1375CC9A484C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823679-0B37-4EAD-9127-D051B9DDE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ADC0D32-26BB-4F9B-9557-F07AEF9C1597}" type="datetimeFigureOut">
              <a:rPr lang="ru-RU"/>
              <a:pPr>
                <a:defRPr/>
              </a:pPr>
              <a:t>11.02.2019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BBF086C-0027-4815-B304-5EB322543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3" r:id="rId2"/>
    <p:sldLayoutId id="2147483851" r:id="rId3"/>
    <p:sldLayoutId id="2147483844" r:id="rId4"/>
    <p:sldLayoutId id="2147483845" r:id="rId5"/>
    <p:sldLayoutId id="2147483846" r:id="rId6"/>
    <p:sldLayoutId id="2147483852" r:id="rId7"/>
    <p:sldLayoutId id="2147483847" r:id="rId8"/>
    <p:sldLayoutId id="2147483853" r:id="rId9"/>
    <p:sldLayoutId id="2147483848" r:id="rId10"/>
    <p:sldLayoutId id="21474838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BDC5B5-3A94-4CFA-B497-AF8A7F4CE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96944" cy="6192688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7EA51A2-9C3A-4AFB-A100-CF432842357C}"/>
              </a:ext>
            </a:extLst>
          </p:cNvPr>
          <p:cNvSpPr txBox="1">
            <a:spLocks/>
          </p:cNvSpPr>
          <p:nvPr/>
        </p:nvSpPr>
        <p:spPr>
          <a:xfrm>
            <a:off x="1619672" y="692696"/>
            <a:ext cx="6120680" cy="93610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vert="horz" lIns="45720" rIns="45720" bIns="45720" anchor="b">
            <a:normAutofit fontScale="97500"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D75B7E"/>
                </a:solidFill>
                <a:latin typeface="Verdana" pitchFamily="34" charset="0"/>
              </a:defRPr>
            </a:lvl9pPr>
            <a:extLst/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Комнатные растения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B5F4050B-82FE-4296-B5C2-8C7100BB66BE}"/>
              </a:ext>
            </a:extLst>
          </p:cNvPr>
          <p:cNvSpPr txBox="1">
            <a:spLocks/>
          </p:cNvSpPr>
          <p:nvPr/>
        </p:nvSpPr>
        <p:spPr>
          <a:xfrm>
            <a:off x="457200" y="5971678"/>
            <a:ext cx="8507288" cy="74999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65113" indent="-26511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5813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DD56FE"/>
              </a:buClr>
              <a:buSzPct val="100000"/>
              <a:buFont typeface="Wingdings 2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3938" indent="-182563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DD56FE"/>
              </a:buClr>
              <a:buSzPct val="112000"/>
              <a:buFont typeface="Verdana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563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F5D16"/>
              </a:buClr>
              <a:buSzPct val="100000"/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buFont typeface="Wingdings 2" pitchFamily="18" charset="2"/>
              <a:buNone/>
            </a:pPr>
            <a:r>
              <a:rPr lang="ru-RU" sz="2000" b="1"/>
              <a:t>Подготовила: воспитатель МБДОУ №1 «Дружные ребята»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b="1" i="1"/>
              <a:t>Пацкова Ольга Александровна</a:t>
            </a:r>
            <a:endParaRPr lang="ru-RU" b="1" i="1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183562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251AB6"/>
                </a:solidFill>
                <a:latin typeface="Times New Roman" pitchFamily="18" charset="0"/>
                <a:cs typeface="Times New Roman" pitchFamily="18" charset="0"/>
              </a:rPr>
              <a:t>Забота о комнатных растениях делает человека добрее.</a:t>
            </a:r>
          </a:p>
        </p:txBody>
      </p:sp>
      <p:sp>
        <p:nvSpPr>
          <p:cNvPr id="26627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628775"/>
            <a:ext cx="3600450" cy="4102100"/>
          </a:xfrm>
          <a:noFill/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…Ты должен над цветами наклониться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Не для того, чтоб рвать или срезать,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чтоб увидеть добрые их лица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доброе лицо им показать.</a:t>
            </a:r>
          </a:p>
          <a:p>
            <a:pPr eaLnBrk="1" hangingPunct="1">
              <a:buFont typeface="Wingdings 2" pitchFamily="18" charset="2"/>
              <a:buNone/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(С.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Вургун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1BB17B-FE6A-4EE8-9CA6-D19663158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09513"/>
            <a:ext cx="2430192" cy="22033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714D81-C1C6-4632-A1B0-BA4290E20D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8" r="3144"/>
          <a:stretch/>
        </p:blipFill>
        <p:spPr>
          <a:xfrm>
            <a:off x="2502171" y="2420746"/>
            <a:ext cx="2430192" cy="26204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05F849-F03C-4379-99D8-140D8C69A6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8" t="3668" r="11261"/>
          <a:stretch/>
        </p:blipFill>
        <p:spPr>
          <a:xfrm>
            <a:off x="251520" y="4161265"/>
            <a:ext cx="2859418" cy="23294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3600450" cy="2043113"/>
          </a:xfrm>
          <a:solidFill>
            <a:schemeClr val="accent4"/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моем окошке настоящий сад! Крупные серёжки фуксии висят…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http://photo.7ya.ru/7ya-photo/2013/5/1/13674404416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055813"/>
            <a:ext cx="3455987" cy="3187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3800" y="4149725"/>
            <a:ext cx="3744913" cy="24479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Вспыхнул «угольками» скромный огонек.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Весь под волосками кактуса пенёк.</a:t>
            </a:r>
          </a:p>
        </p:txBody>
      </p:sp>
      <p:pic>
        <p:nvPicPr>
          <p:cNvPr id="11272" name="Picture 8" descr="http://nashausadba.com.ua/images/stories/cvety/kaktus-cve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51425" y="2276475"/>
            <a:ext cx="3624263" cy="2719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79613" y="2133600"/>
            <a:ext cx="5378450" cy="141287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Комнатные растения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источник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764704"/>
            <a:ext cx="2428875" cy="6429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красоты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651500" y="765175"/>
            <a:ext cx="2428875" cy="64293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здоровья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528" y="4005064"/>
            <a:ext cx="3024335" cy="12241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хорошего настроения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31840" y="5661248"/>
            <a:ext cx="3000375" cy="857250"/>
          </a:xfrm>
          <a:prstGeom prst="roundRect">
            <a:avLst/>
          </a:prstGeom>
          <a:solidFill>
            <a:srgbClr val="251AB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доброты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929313" y="4143374"/>
            <a:ext cx="3000375" cy="1229842"/>
          </a:xfrm>
          <a:prstGeom prst="roundRect">
            <a:avLst/>
          </a:prstGeom>
          <a:solidFill>
            <a:srgbClr val="00B050"/>
          </a:solidFill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чистого воздуха</a:t>
            </a:r>
          </a:p>
        </p:txBody>
      </p:sp>
      <p:sp>
        <p:nvSpPr>
          <p:cNvPr id="20" name="Стрелка вниз 19"/>
          <p:cNvSpPr/>
          <p:nvPr/>
        </p:nvSpPr>
        <p:spPr>
          <a:xfrm rot="8475515">
            <a:off x="2195513" y="1431925"/>
            <a:ext cx="519112" cy="6445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1168325">
            <a:off x="6372225" y="1484313"/>
            <a:ext cx="503238" cy="5048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2144968">
            <a:off x="1727200" y="3522663"/>
            <a:ext cx="358775" cy="44926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211638" y="3716338"/>
            <a:ext cx="865187" cy="1800225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9067634">
            <a:off x="6815138" y="3633788"/>
            <a:ext cx="576262" cy="46831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AppData\Local\Microsoft\Windows\Temporary Internet Files\Content.IE5\ATSZ4G90\MPj0437281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83563" cy="6921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Комнатным растениям необходимы: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916832"/>
            <a:ext cx="2357422" cy="841248"/>
          </a:xfrm>
          <a:prstGeom prst="rect">
            <a:avLst/>
          </a:prstGeom>
        </p:spPr>
        <p:txBody>
          <a:bodyPr anchor="ctr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1. свет, тепло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6143644"/>
            <a:ext cx="9144000" cy="714356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  </a:t>
            </a:r>
            <a:r>
              <a:rPr lang="ru-RU" sz="3600" dirty="0"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почва, богатая питательными веществами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00760" y="1785926"/>
            <a:ext cx="2357422" cy="84124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2. вода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84168" y="4357694"/>
            <a:ext cx="2559766" cy="84124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 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3. воздух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ухода за комнатным растением: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5750" y="1714500"/>
            <a:ext cx="8686800" cy="478631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cap="all" dirty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468313" y="836613"/>
            <a:ext cx="867568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Поливай растения водой комнатной температуры. Кроме того, вода должна отстояться в течение нескольких часов. Летом цветы поливают вечером, зимой – утром.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Рыхли палочкой поверхность земли в горшочке, чтобы к корням поступал воздух. Будь осторожен – не повреди корни растения.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Вытирай пыль с крупных гладких листьев влажной тряпкой или губкой. Растения с мелкими листьями и листьями опушенными очищают от пыли мягкой кисточкой.</a:t>
            </a:r>
          </a:p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 срезай с растений сухие листья и веточки. Следи за чистотой цветочных горшков и подставок.</a:t>
            </a: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  <a:p>
            <a:pPr>
              <a:defRPr/>
            </a:pPr>
            <a:endParaRPr lang="ru-RU" sz="2400" dirty="0">
              <a:latin typeface="Franklin Gothic Book" pitchFamily="34" charset="0"/>
            </a:endParaRPr>
          </a:p>
        </p:txBody>
      </p:sp>
      <p:pic>
        <p:nvPicPr>
          <p:cNvPr id="14348" name="Picture 12" descr="http://www.plantopedia.ru/upload/tsvetovodstvo/sekrety_tsvetovoda/2010/08/uhod_za_komnatnymi/ca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888" y="4581525"/>
            <a:ext cx="3059112" cy="227647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50800" dir="5400000" sx="103000" sy="103000" algn="ctr" rotWithShape="0">
              <a:schemeClr val="accent1"/>
            </a:outerShdw>
          </a:effectLst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познакомимся!</a:t>
            </a:r>
            <a:endParaRPr lang="ru-RU" sz="48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2"/>
          </p:nvPr>
        </p:nvSpPr>
        <p:spPr>
          <a:xfrm>
            <a:off x="4932363" y="1341438"/>
            <a:ext cx="3932237" cy="47513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Я- герань.             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 часто можете увидеть меня на подоконниках. У меня пахнут не цветы, а листья, покрытые волосками. В научных книжках меня называют </a:t>
            </a:r>
            <a:r>
              <a:rPr lang="ru-RU" sz="32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Пеларгония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5367" name="Picture 7" descr="http://www.vashsad.ua/downloads/image/7546/Flower%20Fairy%20White%20Splas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335625"/>
            <a:ext cx="4104456" cy="4397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245544" cy="87995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– </a:t>
            </a:r>
            <a:r>
              <a:rPr lang="ru-RU" sz="4800" dirty="0" err="1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sz="4800" dirty="0">
                <a:solidFill>
                  <a:srgbClr val="025E2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404664"/>
            <a:ext cx="3993104" cy="482453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92500"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– лучший чистильщик воздуха. Он очищает воздух лучше, чем некоторые технические устройства. Одного растения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хлорофитума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достаточно для очистки воздуха на кухне. Учёные предлагают его для очистки воздуха в космических кораблях, где проветривание невозможно.</a:t>
            </a:r>
          </a:p>
        </p:txBody>
      </p:sp>
      <p:pic>
        <p:nvPicPr>
          <p:cNvPr id="16392" name="Picture 6" descr="http://www.pro100-cvety.ru/wp-content/uploads/2014/02/%D1%85%D0%BB%D0%BE%D1%80%D0%BE%D1%84%D0%B8%D1%82%D1%83%D0%BC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404813"/>
            <a:ext cx="36004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8" descr="http://sunny7.ua/tinymce/files/Sofiaworld-%D0%BF%D0%BE%D0%BB%D1%8C%D0%B7%D0%B0%20%D1%85%D0%BB%D0%BE%D1%80%D0%BE%D1%84%D0%B8%D1%82%D1%83%D0%BC%D0%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913" y="2924175"/>
            <a:ext cx="3455987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– Бегония!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sz="half" idx="2"/>
          </p:nvPr>
        </p:nvSpPr>
        <p:spPr>
          <a:xfrm>
            <a:off x="4756150" y="530225"/>
            <a:ext cx="3930650" cy="43894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За красоту огромных листьев меня величают </a:t>
            </a:r>
            <a:r>
              <a:rPr lang="ru-RU" sz="28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бегонией королевской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. Прямых солнечных лучей я не люблю – они обжигают. (теневыносливое растение).</a:t>
            </a:r>
          </a:p>
        </p:txBody>
      </p:sp>
      <p:pic>
        <p:nvPicPr>
          <p:cNvPr id="20486" name="Picture 6" descr="http://109.73.3.25:8080/21991218141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484784"/>
            <a:ext cx="4447952" cy="2952328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Текст 2"/>
          <p:cNvSpPr>
            <a:spLocks noGrp="1"/>
          </p:cNvSpPr>
          <p:nvPr>
            <p:ph type="body" idx="2"/>
          </p:nvPr>
        </p:nvSpPr>
        <p:spPr>
          <a:xfrm>
            <a:off x="250825" y="4941888"/>
            <a:ext cx="8137525" cy="1538287"/>
          </a:xfrm>
        </p:spPr>
        <p:txBody>
          <a:bodyPr/>
          <a:lstStyle/>
          <a:p>
            <a:pPr marL="17463" marR="0" algn="ctr" eaLnBrk="1" hangingPunct="1">
              <a:spcBef>
                <a:spcPct val="0"/>
              </a:spcBef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marL="17463" marR="0" algn="ctr" eaLnBrk="1" hangingPunct="1">
              <a:spcBef>
                <a:spcPct val="0"/>
              </a:spcBef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Помимо света в комнате должен быть чистый, свежий, достаточно влажный воздух. Растения не любят сквозняки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435600" y="549275"/>
            <a:ext cx="2971800" cy="914400"/>
          </a:xfr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Драцена</a:t>
            </a:r>
          </a:p>
        </p:txBody>
      </p:sp>
      <p:sp>
        <p:nvSpPr>
          <p:cNvPr id="20484" name="Текст 2"/>
          <p:cNvSpPr txBox="1">
            <a:spLocks/>
          </p:cNvSpPr>
          <p:nvPr/>
        </p:nvSpPr>
        <p:spPr bwMode="auto">
          <a:xfrm>
            <a:off x="611188" y="476250"/>
            <a:ext cx="40005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/>
          <a:lstStyle/>
          <a:p>
            <a:pPr marL="17463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Цветы не должны соприкасаться со стеклами окон. В летнее время это может привести к ожогам, зимой при оттаивании окон - загниванию листьев.</a:t>
            </a:r>
          </a:p>
          <a:p>
            <a:pPr marL="17463"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Для равномерного развития некоторых растений их надо поворачивать разными сторонами к свету. Некоторые растения нельзя передвигать с места на место вообще.</a:t>
            </a:r>
          </a:p>
          <a:p>
            <a:pPr marL="17463" algn="ctr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rutxt.ru/files/302/dragon-tre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1700213"/>
            <a:ext cx="3240088" cy="36449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</p:spTree>
  </p:cSld>
  <p:clrMapOvr>
    <a:masterClrMapping/>
  </p:clrMapOvr>
  <p:transition>
    <p:blind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1135</TotalTime>
  <Words>352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Franklin Gothic Book</vt:lpstr>
      <vt:lpstr>Times New Roman</vt:lpstr>
      <vt:lpstr>Verdana</vt:lpstr>
      <vt:lpstr>Wingdings 2</vt:lpstr>
      <vt:lpstr>Аспект</vt:lpstr>
      <vt:lpstr>Презентация PowerPoint</vt:lpstr>
      <vt:lpstr>На моем окошке настоящий сад! Крупные серёжки фуксии висят… </vt:lpstr>
      <vt:lpstr>Презентация PowerPoint</vt:lpstr>
      <vt:lpstr>Комнатным растениям необходимы:</vt:lpstr>
      <vt:lpstr>Правила ухода за комнатным растением:</vt:lpstr>
      <vt:lpstr>          Давайте познакомимся!</vt:lpstr>
      <vt:lpstr>Я – Хлорофитум!</vt:lpstr>
      <vt:lpstr>Я – Бегония!</vt:lpstr>
      <vt:lpstr>Драцена</vt:lpstr>
      <vt:lpstr>Забота о комнатных растениях делает человека добрее.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Комнатные растения</dc:title>
  <dc:creator>1</dc:creator>
  <cp:lastModifiedBy>user</cp:lastModifiedBy>
  <cp:revision>94</cp:revision>
  <dcterms:created xsi:type="dcterms:W3CDTF">2009-11-09T14:58:50Z</dcterms:created>
  <dcterms:modified xsi:type="dcterms:W3CDTF">2019-02-11T00:29:52Z</dcterms:modified>
</cp:coreProperties>
</file>