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3C1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071FF2-1261-4E7E-A48D-CA2C3E73638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66E95C-E205-4257-92A9-E6724676FE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BFCDF5-ADCD-4FC3-BF6B-821AE8E3B2B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5B9AB-EF46-4F0B-B1C3-460A5CD2E8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B84FE8-F819-4275-8F9A-321694BE2EB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9CD58B-3B60-45DC-8B75-ABD1DB267A5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36D215-492B-4C5E-B696-742BE4B4F89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2F0076-59C0-4257-BC3C-8FD66A6A0C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3F4E76-3BB1-4EAB-837F-2492E52A679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515016-72C9-4154-AFEB-5BC1D5D8453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6EE187-1D41-4CF4-8073-FAD9F7351AF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11FF3C6-CF80-4D34-A9EF-3A6B469CDE1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8596" y="0"/>
            <a:ext cx="8388350" cy="1857388"/>
          </a:xfrm>
        </p:spPr>
        <p:txBody>
          <a:bodyPr/>
          <a:lstStyle/>
          <a:p>
            <a:r>
              <a:rPr lang="en-US" sz="4000" dirty="0" smtClean="0">
                <a:solidFill>
                  <a:schemeClr val="tx1"/>
                </a:solidFill>
              </a:rPr>
              <a:t>“</a:t>
            </a:r>
            <a:r>
              <a:rPr lang="ru-RU" sz="4000" dirty="0" smtClean="0">
                <a:solidFill>
                  <a:schemeClr val="tx1"/>
                </a:solidFill>
              </a:rPr>
              <a:t>Компьютер и человек</a:t>
            </a:r>
            <a:r>
              <a:rPr lang="en-US" sz="4000" dirty="0" smtClean="0">
                <a:solidFill>
                  <a:schemeClr val="tx1"/>
                </a:solidFill>
              </a:rPr>
              <a:t>:</a:t>
            </a:r>
            <a:r>
              <a:rPr lang="ru-RU" sz="4000" dirty="0" smtClean="0">
                <a:solidFill>
                  <a:schemeClr val="tx1"/>
                </a:solidFill>
              </a:rPr>
              <a:t> Кто </a:t>
            </a:r>
            <a:r>
              <a:rPr lang="ru-RU" sz="4000" dirty="0" smtClean="0">
                <a:solidFill>
                  <a:schemeClr val="tx1"/>
                </a:solidFill>
              </a:rPr>
              <a:t>сильнее?</a:t>
            </a:r>
            <a:r>
              <a:rPr lang="en-US" sz="4000" dirty="0" smtClean="0">
                <a:solidFill>
                  <a:schemeClr val="tx1"/>
                </a:solidFill>
              </a:rPr>
              <a:t>”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84444" y="6072206"/>
            <a:ext cx="6459556" cy="33657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rgbClr val="1A3C18"/>
                </a:solidFill>
              </a:rPr>
              <a:t>Работу выполнила ученица 10класса Хакимова Римма</a:t>
            </a:r>
            <a:endParaRPr lang="ru-RU" sz="2800" dirty="0">
              <a:solidFill>
                <a:srgbClr val="1A3C18"/>
              </a:solidFill>
            </a:endParaRPr>
          </a:p>
        </p:txBody>
      </p:sp>
      <p:pic>
        <p:nvPicPr>
          <p:cNvPr id="2053" name="Picture 5" descr="http://iteach.vspu.ru/files/2015/07/109047140_3823261_4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1571612"/>
            <a:ext cx="6357982" cy="44505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C:\Users\A 2015\Desktop\рапрап\1490091167_15051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2749561"/>
            <a:ext cx="2239856" cy="2047868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8698" y="796952"/>
            <a:ext cx="8814774" cy="2071678"/>
          </a:xfrm>
        </p:spPr>
        <p:txBody>
          <a:bodyPr/>
          <a:lstStyle/>
          <a:p>
            <a:pPr marL="0" indent="0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Тогда </a:t>
            </a: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никто не предполагал, что за 75 лет компьютеры станут неотъемлемой частью практически каждого дома, а их вычислительная мощность будет в десятки тысяч раз выше. Из-за этого многие опасаются, что со временем машины  вытеснят людей. Так ли это? Давайте обсудим тему — компьютер и человек: кто сильнее и к чему это все приведет.</a:t>
            </a:r>
            <a:endParaRPr lang="ru-RU" sz="2000" dirty="0">
              <a:solidFill>
                <a:srgbClr val="1A3C18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89566" y="3030506"/>
            <a:ext cx="2214578" cy="928694"/>
          </a:xfrm>
        </p:spPr>
        <p:txBody>
          <a:bodyPr/>
          <a:lstStyle/>
          <a:p>
            <a:r>
              <a:rPr lang="ru-RU" sz="2000" dirty="0" smtClean="0"/>
              <a:t>Первый компьютер</a:t>
            </a:r>
            <a:endParaRPr lang="ru-RU" sz="2000" dirty="0"/>
          </a:p>
        </p:txBody>
      </p:sp>
      <p:sp>
        <p:nvSpPr>
          <p:cNvPr id="8" name="Заголовок 6"/>
          <p:cNvSpPr txBox="1">
            <a:spLocks/>
          </p:cNvSpPr>
          <p:nvPr/>
        </p:nvSpPr>
        <p:spPr bwMode="auto">
          <a:xfrm>
            <a:off x="2571736" y="6357942"/>
            <a:ext cx="3428992" cy="500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Современный</a:t>
            </a:r>
            <a:r>
              <a:rPr kumimoji="0" lang="ru-RU" sz="2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компьютер</a:t>
            </a:r>
          </a:p>
        </p:txBody>
      </p:sp>
      <p:sp>
        <p:nvSpPr>
          <p:cNvPr id="9" name="Заголовок 6"/>
          <p:cNvSpPr txBox="1">
            <a:spLocks/>
          </p:cNvSpPr>
          <p:nvPr/>
        </p:nvSpPr>
        <p:spPr bwMode="auto">
          <a:xfrm>
            <a:off x="5891638" y="4363590"/>
            <a:ext cx="3071834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Первый</a:t>
            </a:r>
            <a:r>
              <a:rPr kumimoji="0" lang="ru-RU" sz="20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человек</a:t>
            </a: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Заголовок 6"/>
          <p:cNvSpPr txBox="1">
            <a:spLocks/>
          </p:cNvSpPr>
          <p:nvPr/>
        </p:nvSpPr>
        <p:spPr bwMode="auto">
          <a:xfrm>
            <a:off x="3000364" y="4929198"/>
            <a:ext cx="3428992" cy="500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000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Современный человек</a:t>
            </a: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6" name="Picture 4" descr="C:\Users\A 2015\Desktop\рапрап\mark1-1024x4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8698" y="2749561"/>
            <a:ext cx="4956594" cy="2071701"/>
          </a:xfrm>
          <a:prstGeom prst="rect">
            <a:avLst/>
          </a:prstGeom>
          <a:noFill/>
        </p:spPr>
      </p:pic>
      <p:pic>
        <p:nvPicPr>
          <p:cNvPr id="3077" name="Picture 5" descr="C:\Users\A 2015\Desktop\рапрап\computer-154114_960_7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0588" y="4804449"/>
            <a:ext cx="2786050" cy="2096502"/>
          </a:xfrm>
          <a:prstGeom prst="rect">
            <a:avLst/>
          </a:prstGeom>
          <a:noFill/>
        </p:spPr>
      </p:pic>
      <p:pic>
        <p:nvPicPr>
          <p:cNvPr id="3079" name="Picture 7" descr="C:\Users\A 2015\Desktop\рапрап\7ad0f47faddbde2b5c953d98a5d5e81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16" y="5011931"/>
            <a:ext cx="3000384" cy="1846069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988504" y="373652"/>
            <a:ext cx="41422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Первую ЭВМ создали в 1942 году.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404664"/>
            <a:ext cx="6572264" cy="357166"/>
          </a:xfrm>
        </p:spPr>
        <p:txBody>
          <a:bodyPr/>
          <a:lstStyle/>
          <a:p>
            <a:r>
              <a:rPr lang="ru-RU" sz="2400" b="1" dirty="0">
                <a:solidFill>
                  <a:schemeClr val="bg1"/>
                </a:solidFill>
              </a:rPr>
              <a:t>Компьютер и человеческий мозг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4744"/>
            <a:ext cx="5292080" cy="5733256"/>
          </a:xfrm>
        </p:spPr>
        <p:txBody>
          <a:bodyPr/>
          <a:lstStyle/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Когда противопоставляют мозг и компьютер, сравнивают вычислительные возможности, способность к многозадачности и анализу. Именно это и подразумевается в вопросе, кто сильнее.</a:t>
            </a:r>
          </a:p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Первые машины едва ли могли сравниться с современным калькулятором, а о сложных вычислениях не было и речи. Постепенно «железо» улучшалось и заговорили о том, что компьютер скоро победит человека в шахматах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ru-RU" sz="1800" dirty="0">
              <a:solidFill>
                <a:srgbClr val="1A3C18"/>
              </a:solidFill>
            </a:endParaRPr>
          </a:p>
        </p:txBody>
      </p:sp>
      <p:pic>
        <p:nvPicPr>
          <p:cNvPr id="4100" name="Picture 4" descr="C:\Users\A 2015\Desktop\рапрап\169767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0178" y="1214422"/>
            <a:ext cx="3933822" cy="4572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404664"/>
            <a:ext cx="6572264" cy="357166"/>
          </a:xfrm>
        </p:spPr>
        <p:txBody>
          <a:bodyPr/>
          <a:lstStyle/>
          <a:p>
            <a:r>
              <a:rPr lang="ru-RU" sz="2400" b="1" dirty="0">
                <a:solidFill>
                  <a:schemeClr val="bg1"/>
                </a:solidFill>
              </a:rPr>
              <a:t>Компьютер и человеческий мозг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720"/>
            <a:ext cx="5292080" cy="5949280"/>
          </a:xfrm>
        </p:spPr>
        <p:txBody>
          <a:bodyPr/>
          <a:lstStyle/>
          <a:p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Без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улыбки это предположение встречали редко. Максимум, что могла машина того времени, — это обыграть новичка, который не просчитывает дальше одного хода.</a:t>
            </a:r>
          </a:p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Однако с 1997 года в комбинаторике компьютерам нет равных. Программа </a:t>
            </a:r>
            <a:r>
              <a:rPr lang="ru-RU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Deep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Blue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от IBM, которая просчитывала до 200 миллионов позиций в секунду, обыграла Гарри Каспарова со счетом: 2 победы, 3 ничьих и 1 поражение.</a:t>
            </a:r>
          </a:p>
          <a:p>
            <a:endParaRPr lang="ru-RU" sz="1800" dirty="0">
              <a:solidFill>
                <a:srgbClr val="1A3C18"/>
              </a:solidFill>
            </a:endParaRPr>
          </a:p>
        </p:txBody>
      </p:sp>
      <p:pic>
        <p:nvPicPr>
          <p:cNvPr id="5" name="Picture 5" descr="C:\Users\A 2015\Desktop\рапрап\Man-vs.-Compu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6884" y="2492896"/>
            <a:ext cx="3732455" cy="34385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7040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C:\Users\A 2015\Desktop\рапрап\Human_vs_Compu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08239" y="3956855"/>
            <a:ext cx="3923928" cy="2793303"/>
          </a:xfrm>
          <a:prstGeom prst="rect">
            <a:avLst/>
          </a:prstGeom>
          <a:noFill/>
        </p:spPr>
      </p:pic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1824" y="836712"/>
            <a:ext cx="8820472" cy="2807172"/>
          </a:xfrm>
        </p:spPr>
        <p:txBody>
          <a:bodyPr/>
          <a:lstStyle/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Также компьютер непобедим в </a:t>
            </a:r>
            <a:r>
              <a:rPr lang="ru-RU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скрэббл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(игра в слова), шашках, реверси, нардах. Машина быстрее человека собирает кубик </a:t>
            </a:r>
            <a:r>
              <a:rPr lang="ru-RU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Рубика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тратя на это не более 20 ходов и 1,047 секунды. Для сравнения: лучший результат человека — 4,904 секунды.</a:t>
            </a:r>
          </a:p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Означает ли, что компьютер превосходит человеческий мозг? Нет. Он пока далек от его возможностей, но постепенно отставание сокращается. Так в ходе проведенного исследования заключили ученые из Афинского национального университета.</a:t>
            </a:r>
          </a:p>
          <a:p>
            <a:endParaRPr lang="ru-RU" dirty="0">
              <a:solidFill>
                <a:srgbClr val="1A3C18"/>
              </a:solidFill>
            </a:endParaRPr>
          </a:p>
        </p:txBody>
      </p:sp>
      <p:pic>
        <p:nvPicPr>
          <p:cNvPr id="5124" name="Picture 4" descr="C:\Users\A 2015\Desktop\рапрап\chempitatmozg-f3e367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4532717"/>
            <a:ext cx="3779912" cy="23252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A 2015\Desktop\рапрап\5a0a0e17e357b4c529611c4628c219a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3548038"/>
            <a:ext cx="4964941" cy="3309961"/>
          </a:xfrm>
          <a:prstGeom prst="rect">
            <a:avLst/>
          </a:prstGeom>
          <a:noFill/>
        </p:spPr>
      </p:pic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712"/>
            <a:ext cx="9144000" cy="2592288"/>
          </a:xfrm>
        </p:spPr>
        <p:txBody>
          <a:bodyPr/>
          <a:lstStyle/>
          <a:p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Им удалось измерить вычислительные возможности мозга с помощью магнитно-резонансной томографии. Задача эксперимента заключалась в том, чтобы определить количество отдельных процессов мозга во время выполнения простых задач.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Испытуемым на экране показывали куб зеленого или красного цвета. При появлении первого нужно было указать на него пальцем левой руки, а на второй — правой. Оказалось, что при выполнении этого действия в мозгу одновременно активно работали пятьдесят участков мозга, отвечающие за отдельные задачи.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Пятьдесят отдельных задач — это далеко не максимальный результат, однако он значительно превосходит возможности современных компьютеров.</a:t>
            </a:r>
            <a:endParaRPr lang="ru-RU" sz="2000" dirty="0">
              <a:solidFill>
                <a:srgbClr val="1A3C18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4643446"/>
            <a:ext cx="364330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Поэтому можно с уверенностью сказать: потенциал мозга человека значительно выше компьютерного. По крайней мере пока.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C:\Users\A 2015\Desktop\рапрап\V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545786"/>
            <a:ext cx="4567472" cy="3282871"/>
          </a:xfrm>
          <a:prstGeom prst="rect">
            <a:avLst/>
          </a:prstGeom>
          <a:noFill/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03816" y="476672"/>
            <a:ext cx="6383360" cy="309543"/>
          </a:xfrm>
        </p:spPr>
        <p:txBody>
          <a:bodyPr/>
          <a:lstStyle/>
          <a:p>
            <a:r>
              <a:rPr lang="ru-RU" sz="2400" b="1" dirty="0">
                <a:solidFill>
                  <a:schemeClr val="bg1"/>
                </a:solidFill>
              </a:rPr>
              <a:t>Компьютер и человек: кто кому служит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720"/>
            <a:ext cx="9144000" cy="3143272"/>
          </a:xfrm>
        </p:spPr>
        <p:txBody>
          <a:bodyPr/>
          <a:lstStyle/>
          <a:p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Пусть мы пока еще умнее, но факт остается фактом: со временем машины превзойдут человека во всех сферах деятельности. Это касается не только монотонных операций, но и творчества, искусства, логики.</a:t>
            </a:r>
          </a:p>
          <a:p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Через сотню лет, а может быть, и раньше компьютеры смогут выполнять любую работу, причем намного быстрее и качественнее. А с развитием нейронных сетей программы заберут хлеб даже у своих создателей — программистов. Выходит, что компьютер сможет создавать себе подобных.</a:t>
            </a:r>
          </a:p>
          <a:p>
            <a:endParaRPr lang="ru-RU" dirty="0">
              <a:solidFill>
                <a:srgbClr val="1A3C1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720"/>
            <a:ext cx="9144000" cy="1877338"/>
          </a:xfrm>
        </p:spPr>
        <p:txBody>
          <a:bodyPr/>
          <a:lstStyle/>
          <a:p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Отсюда возникает резонный вопрос: что останется людям? Наем сотрудников станет бессмысленным, ведь машина все сделает лучше и быстрее. Она не спит, не ест, не устает, не жалуется на низкую зарплату.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Человечеству останется только желать, </a:t>
            </a:r>
            <a:r>
              <a:rPr lang="ru-RU" sz="2000" dirty="0"/>
              <a:t>ч</a:t>
            </a:r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тобы мы не захотели создавать компьютеры, превосходящие нас. Получается, машины служат создателю? Да, но только при идеальных обстоятельствах. На практике может сложиться иначе.</a:t>
            </a:r>
          </a:p>
          <a:p>
            <a:endParaRPr lang="ru-RU" dirty="0">
              <a:solidFill>
                <a:srgbClr val="1A3C18"/>
              </a:solidFill>
            </a:endParaRPr>
          </a:p>
        </p:txBody>
      </p:sp>
      <p:pic>
        <p:nvPicPr>
          <p:cNvPr id="8196" name="Picture 4" descr="C:\Users\A 2015\Desktop\рапрап\1390365485_utrennie-prikoly-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3745696"/>
            <a:ext cx="5494738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еловая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Деловая</Template>
  <TotalTime>76</TotalTime>
  <Words>508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Деловая</vt:lpstr>
      <vt:lpstr>“Компьютер и человек: Кто сильнее?”</vt:lpstr>
      <vt:lpstr>Первый компьютер</vt:lpstr>
      <vt:lpstr>Компьютер и человеческий мозг</vt:lpstr>
      <vt:lpstr>Компьютер и человеческий мозг</vt:lpstr>
      <vt:lpstr>Слайд 5</vt:lpstr>
      <vt:lpstr>Слайд 6</vt:lpstr>
      <vt:lpstr>Компьютер и человек: кто кому служит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“Компьютер и человек:Кто сильнее?”</dc:title>
  <dc:creator>A 2015</dc:creator>
  <cp:lastModifiedBy>HP</cp:lastModifiedBy>
  <cp:revision>10</cp:revision>
  <dcterms:created xsi:type="dcterms:W3CDTF">2019-09-09T15:24:10Z</dcterms:created>
  <dcterms:modified xsi:type="dcterms:W3CDTF">2019-12-10T11:12:19Z</dcterms:modified>
</cp:coreProperties>
</file>