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101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27.10.2018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82976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Красная книга Чувашии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2138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2743200" cy="1162050"/>
          </a:xfrm>
        </p:spPr>
        <p:txBody>
          <a:bodyPr/>
          <a:lstStyle/>
          <a:p>
            <a:r>
              <a:rPr lang="ru-RU" b="1" dirty="0" smtClean="0"/>
              <a:t>Бурундук Азиатский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Бурундук-небольшой зверек длиной 12-17 см. Обитает в тайге Чувашии и встречается только в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заволжье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 Окрас очень интересный- на сером фоне вдоль спины проходят 5 черных полос питается орехами, ягодами, насекомыми.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1844824"/>
            <a:ext cx="5372176" cy="3888432"/>
          </a:xfrm>
        </p:spPr>
      </p:pic>
    </p:spTree>
    <p:extLst>
      <p:ext uri="{BB962C8B-B14F-4D97-AF65-F5344CB8AC3E}">
        <p14:creationId xmlns:p14="http://schemas.microsoft.com/office/powerpoint/2010/main" xmlns="" val="2132721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152" y="404664"/>
            <a:ext cx="2743200" cy="1162050"/>
          </a:xfrm>
        </p:spPr>
        <p:txBody>
          <a:bodyPr/>
          <a:lstStyle/>
          <a:p>
            <a:r>
              <a:rPr lang="ru-RU" b="1" dirty="0" smtClean="0"/>
              <a:t>Олень Благородный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940152" y="1628800"/>
            <a:ext cx="2743200" cy="45720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Охота на него полностью запрещена.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Обитает в районе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</a:rPr>
              <a:t>Ибреси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и Ядрина. Живут стадами 3-6 голов.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7624" y="1484784"/>
            <a:ext cx="5290112" cy="3816424"/>
          </a:xfrm>
        </p:spPr>
      </p:pic>
    </p:spTree>
    <p:extLst>
      <p:ext uri="{BB962C8B-B14F-4D97-AF65-F5344CB8AC3E}">
        <p14:creationId xmlns:p14="http://schemas.microsoft.com/office/powerpoint/2010/main" xmlns="" val="629592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Тушканчик Большой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Длина тела 26 см. ведет ночной образ жизни. Питается только растениями. Занесен в </a:t>
            </a:r>
            <a:r>
              <a:rPr lang="ru-RU" sz="2000" dirty="0" smtClean="0">
                <a:solidFill>
                  <a:srgbClr val="FF0000"/>
                </a:solidFill>
              </a:rPr>
              <a:t>Красную Книгу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Чувашии.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1268761"/>
            <a:ext cx="5472608" cy="4032447"/>
          </a:xfrm>
        </p:spPr>
      </p:pic>
    </p:spTree>
    <p:extLst>
      <p:ext uri="{BB962C8B-B14F-4D97-AF65-F5344CB8AC3E}">
        <p14:creationId xmlns:p14="http://schemas.microsoft.com/office/powerpoint/2010/main" xmlns="" val="218281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Лунь Полевой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3568" y="1700808"/>
            <a:ext cx="2743200" cy="4572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 Птица хищная. Размах крыльев от 97 до 118 см.</a:t>
            </a:r>
          </a:p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Самки крупнее самцов.</a:t>
            </a:r>
          </a:p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Обитает на открытых ландшафтах. Питается грызунами, изредка-падалью. Во время охоты бесшумно летит над землей высматривая добычу.</a:t>
            </a:r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908720"/>
            <a:ext cx="3672408" cy="5579006"/>
          </a:xfrm>
        </p:spPr>
      </p:pic>
    </p:spTree>
    <p:extLst>
      <p:ext uri="{BB962C8B-B14F-4D97-AF65-F5344CB8AC3E}">
        <p14:creationId xmlns:p14="http://schemas.microsoft.com/office/powerpoint/2010/main" xmlns="" val="235266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Некоторые Рыбы </a:t>
            </a:r>
            <a:r>
              <a:rPr lang="ru-RU" sz="4000" b="1" dirty="0" smtClean="0">
                <a:solidFill>
                  <a:srgbClr val="FF0000"/>
                </a:solidFill>
              </a:rPr>
              <a:t>Красной Книги ЧР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996952"/>
            <a:ext cx="4040188" cy="659352"/>
          </a:xfrm>
        </p:spPr>
        <p:txBody>
          <a:bodyPr/>
          <a:lstStyle/>
          <a:p>
            <a:r>
              <a:rPr lang="ru-RU" dirty="0" smtClean="0"/>
              <a:t>Голавль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4008" y="1700808"/>
            <a:ext cx="4041775" cy="654843"/>
          </a:xfrm>
        </p:spPr>
        <p:txBody>
          <a:bodyPr/>
          <a:lstStyle/>
          <a:p>
            <a:r>
              <a:rPr lang="ru-RU" dirty="0" smtClean="0"/>
              <a:t>Гольян Озерный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3717032"/>
            <a:ext cx="4111697" cy="295232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2348880"/>
            <a:ext cx="4286847" cy="2718367"/>
          </a:xfrm>
        </p:spPr>
      </p:pic>
    </p:spTree>
    <p:extLst>
      <p:ext uri="{BB962C8B-B14F-4D97-AF65-F5344CB8AC3E}">
        <p14:creationId xmlns:p14="http://schemas.microsoft.com/office/powerpoint/2010/main" xmlns="" val="3020540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05800" cy="5616624"/>
          </a:xfrm>
        </p:spPr>
        <p:txBody>
          <a:bodyPr>
            <a:normAutofit/>
          </a:bodyPr>
          <a:lstStyle/>
          <a:p>
            <a:r>
              <a:rPr lang="ru-RU" sz="4000" dirty="0"/>
              <a:t> </a:t>
            </a:r>
            <a:r>
              <a:rPr lang="ru-RU" sz="4000" dirty="0" smtClean="0"/>
              <a:t>  </a:t>
            </a:r>
            <a:r>
              <a:rPr lang="ru-RU" sz="4900" dirty="0" smtClean="0"/>
              <a:t>А теперь задание:</a:t>
            </a:r>
            <a:br>
              <a:rPr lang="ru-RU" sz="4900" dirty="0" smtClean="0"/>
            </a:br>
            <a:r>
              <a:rPr lang="ru-RU" sz="4900" dirty="0" smtClean="0"/>
              <a:t>нарисовать рисунок животных, представленных здесь.</a:t>
            </a:r>
            <a:r>
              <a:rPr lang="ru-RU" sz="4900" dirty="0"/>
              <a:t/>
            </a:r>
            <a:br>
              <a:rPr lang="ru-RU" sz="4900" dirty="0"/>
            </a:br>
            <a:r>
              <a:rPr lang="ru-RU" sz="4900" dirty="0" smtClean="0"/>
              <a:t>Желаю успеха</a:t>
            </a:r>
            <a:br>
              <a:rPr lang="ru-RU" sz="4900" dirty="0" smtClean="0"/>
            </a:br>
            <a:r>
              <a:rPr lang="ru-RU" sz="4900" dirty="0"/>
              <a:t/>
            </a:r>
            <a:br>
              <a:rPr lang="ru-RU" sz="4900" dirty="0"/>
            </a:br>
            <a:r>
              <a:rPr lang="ru-RU" sz="4900" dirty="0" smtClean="0"/>
              <a:t/>
            </a:r>
            <a:br>
              <a:rPr lang="ru-RU" sz="4900" dirty="0" smtClean="0"/>
            </a:br>
            <a:endParaRPr lang="ru-RU" sz="4900" dirty="0"/>
          </a:p>
        </p:txBody>
      </p:sp>
    </p:spTree>
    <p:extLst>
      <p:ext uri="{BB962C8B-B14F-4D97-AF65-F5344CB8AC3E}">
        <p14:creationId xmlns:p14="http://schemas.microsoft.com/office/powerpoint/2010/main" xmlns="" val="347144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76840"/>
          </a:xfrm>
        </p:spPr>
        <p:txBody>
          <a:bodyPr>
            <a:noAutofit/>
          </a:bodyPr>
          <a:lstStyle/>
          <a:p>
            <a:r>
              <a:rPr lang="ru-RU" sz="8800" dirty="0" smtClean="0"/>
              <a:t>Спасибо за внимание</a:t>
            </a:r>
            <a:endParaRPr lang="ru-RU" sz="8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8499" y="3284984"/>
            <a:ext cx="6079232" cy="3039616"/>
          </a:xfrm>
        </p:spPr>
      </p:pic>
    </p:spTree>
    <p:extLst>
      <p:ext uri="{BB962C8B-B14F-4D97-AF65-F5344CB8AC3E}">
        <p14:creationId xmlns:p14="http://schemas.microsoft.com/office/powerpoint/2010/main" xmlns="" val="357512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</TotalTime>
  <Words>137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Красная книга Чувашии</vt:lpstr>
      <vt:lpstr>Бурундук Азиатский</vt:lpstr>
      <vt:lpstr>Олень Благородный</vt:lpstr>
      <vt:lpstr>Тушканчик Большой</vt:lpstr>
      <vt:lpstr> Лунь Полевой</vt:lpstr>
      <vt:lpstr>Некоторые Рыбы Красной Книги ЧР</vt:lpstr>
      <vt:lpstr>   А теперь задание: нарисовать рисунок животных, представленных здесь. Желаю успеха  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Красная книга Чувашии</dc:title>
  <dc:creator>21</dc:creator>
  <cp:lastModifiedBy>HP</cp:lastModifiedBy>
  <cp:revision>14</cp:revision>
  <dcterms:created xsi:type="dcterms:W3CDTF">2017-05-17T15:40:21Z</dcterms:created>
  <dcterms:modified xsi:type="dcterms:W3CDTF">2018-10-27T14:31:46Z</dcterms:modified>
</cp:coreProperties>
</file>