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73" r:id="rId8"/>
    <p:sldId id="264" r:id="rId9"/>
    <p:sldId id="261" r:id="rId10"/>
    <p:sldId id="268" r:id="rId11"/>
    <p:sldId id="274" r:id="rId12"/>
    <p:sldId id="269" r:id="rId13"/>
    <p:sldId id="275" r:id="rId14"/>
    <p:sldId id="262" r:id="rId15"/>
    <p:sldId id="265" r:id="rId16"/>
    <p:sldId id="266" r:id="rId17"/>
    <p:sldId id="267" r:id="rId18"/>
    <p:sldId id="271" r:id="rId19"/>
    <p:sldId id="272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58" d="100"/>
          <a:sy n="58" d="100"/>
        </p:scale>
        <p:origin x="-21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4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966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00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8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0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4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2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4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4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702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9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6F96B-7854-4559-BA3E-92ACC0DDD6E5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14A4C-D4E6-4D14-B425-861A43504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2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ЛЕТО</a:t>
            </a:r>
            <a:endParaRPr lang="ru-RU" dirty="0"/>
          </a:p>
        </p:txBody>
      </p:sp>
      <p:pic>
        <p:nvPicPr>
          <p:cNvPr id="1026" name="Picture 2" descr="D:\Загрузки\maxresdefault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9768" y="6821"/>
            <a:ext cx="12488464" cy="702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484784"/>
            <a:ext cx="4680520" cy="218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000"/>
              </a:lnSpc>
            </a:pPr>
            <a:r>
              <a:rPr lang="ru-RU" sz="8800" dirty="0" smtClean="0">
                <a:solidFill>
                  <a:schemeClr val="accent3">
                    <a:lumMod val="75000"/>
                  </a:schemeClr>
                </a:solidFill>
              </a:rPr>
              <a:t>ПРИВЕТ ИЗ ЛЕТА</a:t>
            </a:r>
            <a:endParaRPr lang="ru-RU" sz="8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407769"/>
            <a:ext cx="58972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Группы 4,5,6 д/с №24</a:t>
            </a:r>
          </a:p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Воспитатель Кушнарев Г.С.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12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683985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Карты </a:t>
            </a:r>
            <a:r>
              <a:rPr lang="ru-RU" sz="3200" dirty="0" err="1" smtClean="0">
                <a:solidFill>
                  <a:schemeClr val="accent3">
                    <a:lumMod val="75000"/>
                  </a:schemeClr>
                </a:solidFill>
              </a:rPr>
              <a:t>Проппа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3314" name="Picture 2" descr="C:\Users\ПК\Desktop\Новая папка\P90628-1611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97391"/>
            <a:ext cx="8828795" cy="493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78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683985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Игры из методкабинета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9458" name="Picture 2" descr="C:\Users\ПК\Desktop\Новая папка\P90704-1541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18" y="1340768"/>
            <a:ext cx="875127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7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683985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Познавательные игры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4338" name="Picture 2" descr="C:\Users\ПК\Desktop\Новая папка\P90703-0953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530" y="1268760"/>
            <a:ext cx="887996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9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03648" y="683985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chemeClr val="accent3">
                    <a:lumMod val="75000"/>
                  </a:schemeClr>
                </a:solidFill>
              </a:rPr>
              <a:t>Музицирование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482" name="Picture 2" descr="C:\Users\ПК\Desktop\Новая папка\P90705-0929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900866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66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332656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Вперёд в будущее!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ПК\Desktop\Новая папка\P90628-0910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87996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8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332656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Вперёд в будущее!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42" name="Picture 2" descr="C:\Users\ПК\Desktop\Новая папка\P90701-1515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879965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30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332656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Немного мультипликации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ПК\Desktop\Новая папка\P90701-152854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6743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9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683985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Познавательное кино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2290" name="Picture 2" descr="C:\Users\ПК\Desktop\Новая папка\P90701-154613(1)(1)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82372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93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683985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Чтение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6386" name="Picture 2" descr="C:\Users\ПК\Desktop\Новая папка\P90705-1151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43" y="1340768"/>
            <a:ext cx="900866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89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77178" y="44624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Прогулка до завода и карьера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7410" name="Picture 2" descr="C:\Users\ПК\Desktop\Новая папка\P90710-101334(1)(1)(1)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416824" cy="608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33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Новая папка\P90603-0959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81545"/>
            <a:ext cx="878497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55118" y="332656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Поход до водохранилища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13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404664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Конец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5362" name="Picture 2" descr="C:\Users\ПК\Desktop\Новая папка\P90703-1601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882022" y="-944337"/>
            <a:ext cx="5256584" cy="939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9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332656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Поход до водохранилища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ПК\Desktop\Новая папка\P90603-1018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1196752"/>
            <a:ext cx="993710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00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332656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Поход до водохранилища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ПК\Desktop\Новая папка\P90603-1031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8994" y="1198575"/>
            <a:ext cx="9645425" cy="482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8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251937"/>
            <a:ext cx="7703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Тренировки на спортивной площадке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ПК\Desktop\Новая папка\P90614-1102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24180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8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251937"/>
            <a:ext cx="7703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Тренировки на спортивной площадке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ПК\Desktop\Новая папка\P90614-1103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908720"/>
            <a:ext cx="9780832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0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251937"/>
            <a:ext cx="7703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Тренировки на стадионе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4" name="Picture 2" descr="C:\Users\ПК\Desktop\Новая папка\P90701-110112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908843" cy="534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9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251937"/>
            <a:ext cx="7703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Уход за «зелёными братьями»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ПК\Desktop\Новая папка\P90621-160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980728"/>
            <a:ext cx="952344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97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55118" y="467961"/>
            <a:ext cx="5897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Развитие воображения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ПК\Desktop\Новая папка\P90628-0826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340768"/>
            <a:ext cx="2947604" cy="526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К\Desktop\Новая папка\P90628-0827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5020" y="1340768"/>
            <a:ext cx="298147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ПК\Desktop\Новая папка\P90628-0825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0901" y="1340768"/>
            <a:ext cx="2971259" cy="531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81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68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ЛЕТО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ЛЕТО</dc:title>
  <dc:creator>RePack by Diakov</dc:creator>
  <cp:lastModifiedBy>RePack by Diakov</cp:lastModifiedBy>
  <cp:revision>25</cp:revision>
  <dcterms:created xsi:type="dcterms:W3CDTF">2019-08-30T03:17:56Z</dcterms:created>
  <dcterms:modified xsi:type="dcterms:W3CDTF">2019-12-10T18:33:54Z</dcterms:modified>
</cp:coreProperties>
</file>