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5" r:id="rId14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0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8650" y="1435100"/>
            <a:ext cx="7772400" cy="965199"/>
          </a:xfrm>
          <a:solidFill>
            <a:schemeClr val="accent4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anchor="b"/>
          <a:lstStyle>
            <a:lvl1pPr algn="ctr">
              <a:defRPr sz="6000"/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5200" y="2725738"/>
            <a:ext cx="6858000" cy="474662"/>
          </a:xfrm>
          <a:solidFill>
            <a:schemeClr val="lt1">
              <a:alpha val="74000"/>
            </a:schemeClr>
          </a:solidFill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16B10-D9D1-4008-B474-D527C44D09BB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45008-A261-450C-B3EC-BE98DCCE3A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213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58146-F6BA-42CF-95D8-35151A980000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4F27DF-A285-47B5-BB56-D12DDAA17E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9528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2508B7-4421-4ABB-9E98-9D022D13312A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5795F-F6A9-4E77-A26E-ADBCEEA948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3960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lt1">
              <a:alpha val="81000"/>
            </a:schemeClr>
          </a:solidFill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2AA2C-6DC3-4713-9B79-D2779EE353A2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B9E31D-6F3D-44CE-A2EE-44CADAAD1D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9594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212B60-17D0-4205-8AE3-FA7B4D980BC0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76452-6B63-442A-88F6-5E69CECA87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2509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A0ACFB-E6A9-4659-8372-C5B57364B5F2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121203-6619-4AA9-8C55-7A5238DEDE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248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E4271C-7AF5-46FA-A23B-15BEE22A1C60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48A1A7-BA86-4220-BB5F-DFC6C37968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4983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4256A-D819-4551-BF2E-1E12638C952B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952D04-A351-498E-BA15-558F75AF1B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3092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9CAA01-58FB-4BDD-A94F-1267B9945172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36ADE-110E-4D10-A7DE-873DF3F782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81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E07D4-3E81-4921-86C3-21AAF5172B6C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C002D-89FB-4A7F-9343-1FEDB864C1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8680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7640-307C-409A-B43B-253C756C9287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12C48C-5E24-49D8-88EA-5BBA8111B2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4715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6A02454-0855-4065-95EE-5F113DE1D0F5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9ED71CB-E0B3-409B-A312-73CD9FE1F8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28650" y="1435099"/>
            <a:ext cx="7772400" cy="2235379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/>
              <a:t>Мастер-класс для родителей по созданию </a:t>
            </a:r>
            <a:r>
              <a:rPr lang="ru-RU" b="1" dirty="0" err="1"/>
              <a:t>лэпбука</a:t>
            </a:r>
            <a:endParaRPr lang="ru-RU" dirty="0"/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05040" y="5783488"/>
            <a:ext cx="5026070" cy="474662"/>
          </a:xfrm>
          <a:solidFill>
            <a:schemeClr val="bg1">
              <a:alpha val="74117"/>
            </a:schemeClr>
          </a:solidFill>
        </p:spPr>
        <p:txBody>
          <a:bodyPr/>
          <a:lstStyle/>
          <a:p>
            <a:r>
              <a:rPr lang="ru-RU" altLang="ru-RU" dirty="0" smtClean="0"/>
              <a:t>Подготовила: </a:t>
            </a:r>
            <a:r>
              <a:rPr lang="ru-RU" altLang="ru-RU" dirty="0" err="1" smtClean="0"/>
              <a:t>Каретникова</a:t>
            </a:r>
            <a:r>
              <a:rPr lang="ru-RU" altLang="ru-RU" dirty="0" smtClean="0"/>
              <a:t> Е.В.</a:t>
            </a:r>
            <a:endParaRPr lang="ru-RU" altLang="ru-RU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0013" y="159063"/>
            <a:ext cx="7886700" cy="549275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dirty="0"/>
              <a:t>Мастер-класс для родителей по созданию </a:t>
            </a:r>
            <a:r>
              <a:rPr lang="ru-RU" sz="2400" b="1" dirty="0" err="1"/>
              <a:t>лэпбука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927278" y="979540"/>
            <a:ext cx="67871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Наши работы с </a:t>
            </a:r>
            <a:r>
              <a:rPr lang="ru-RU" sz="2000" b="1" dirty="0" err="1" smtClean="0"/>
              <a:t>лэпбуками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013" y="1803042"/>
            <a:ext cx="7142052" cy="4017404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6783848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0013" y="159063"/>
            <a:ext cx="7886700" cy="549275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dirty="0"/>
              <a:t>Мастер-класс для родителей по созданию </a:t>
            </a:r>
            <a:r>
              <a:rPr lang="ru-RU" sz="2400" b="1" dirty="0" err="1"/>
              <a:t>лэпбука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927278" y="979540"/>
            <a:ext cx="67871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Наши работы с </a:t>
            </a:r>
            <a:r>
              <a:rPr lang="ru-RU" sz="2000" b="1" dirty="0" err="1" smtClean="0"/>
              <a:t>лэпбуками</a:t>
            </a:r>
            <a:endParaRPr lang="ru-RU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459" y="2009104"/>
            <a:ext cx="6890197" cy="3875736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6263843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0013" y="159063"/>
            <a:ext cx="7886700" cy="549275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dirty="0"/>
              <a:t>Мастер-класс для родителей по созданию </a:t>
            </a:r>
            <a:r>
              <a:rPr lang="ru-RU" sz="2400" b="1" dirty="0" err="1"/>
              <a:t>лэпбука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927278" y="979540"/>
            <a:ext cx="67871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Наши работы с </a:t>
            </a:r>
            <a:r>
              <a:rPr lang="ru-RU" sz="2000" b="1" dirty="0" err="1" smtClean="0"/>
              <a:t>лэпбуками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1301" y="1650852"/>
            <a:ext cx="4559120" cy="4891616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0538707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0013" y="159063"/>
            <a:ext cx="7886700" cy="549275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dirty="0"/>
              <a:t>Мастер-класс для родителей по созданию </a:t>
            </a:r>
            <a:r>
              <a:rPr lang="ru-RU" sz="2400" b="1" dirty="0" err="1"/>
              <a:t>лэпбука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 rot="20507491">
            <a:off x="257577" y="3581072"/>
            <a:ext cx="75599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5000" b="1" dirty="0" smtClean="0"/>
              <a:t>Благодарим за внимание!</a:t>
            </a:r>
            <a:endParaRPr lang="ru-RU" sz="5000" dirty="0"/>
          </a:p>
        </p:txBody>
      </p:sp>
    </p:spTree>
    <p:extLst>
      <p:ext uri="{BB962C8B-B14F-4D97-AF65-F5344CB8AC3E}">
        <p14:creationId xmlns:p14="http://schemas.microsoft.com/office/powerpoint/2010/main" val="2252754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0013" y="159063"/>
            <a:ext cx="7886700" cy="549275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dirty="0"/>
              <a:t>Мастер-класс для родителей по созданию </a:t>
            </a:r>
            <a:r>
              <a:rPr lang="ru-RU" sz="2400" b="1" dirty="0" err="1"/>
              <a:t>лэпбука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217634" y="992420"/>
            <a:ext cx="7831661" cy="5524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/>
              <a:t>Уважаемые родители! Знаете ли Вы, что такое </a:t>
            </a:r>
            <a:r>
              <a:rPr lang="ru-RU" sz="2000" dirty="0" err="1"/>
              <a:t>лэпбук</a:t>
            </a:r>
            <a:r>
              <a:rPr lang="ru-RU" sz="2000" dirty="0"/>
              <a:t>? Это такая небольшая папка, которую можно удобно разложить и просмотреть все ее содержимое. Но, </a:t>
            </a:r>
            <a:r>
              <a:rPr lang="ru-RU" sz="2000" dirty="0" smtClean="0"/>
              <a:t>несмотря на </a:t>
            </a:r>
            <a:r>
              <a:rPr lang="ru-RU" sz="2000" dirty="0"/>
              <a:t>кажущуюся простоту, в ней содержатся все необходимые материалы по теме (показать образец ).</a:t>
            </a:r>
          </a:p>
          <a:p>
            <a:pPr algn="just"/>
            <a:endParaRPr lang="ru-RU" sz="500" dirty="0" smtClean="0"/>
          </a:p>
          <a:p>
            <a:pPr algn="just"/>
            <a:r>
              <a:rPr lang="ru-RU" sz="2000" dirty="0" smtClean="0"/>
              <a:t>- </a:t>
            </a:r>
            <a:r>
              <a:rPr lang="ru-RU" sz="2000" dirty="0"/>
              <a:t>Опыт работы наших воспитателей показал, что создание </a:t>
            </a:r>
            <a:r>
              <a:rPr lang="ru-RU" sz="2000" dirty="0" err="1"/>
              <a:t>лэпбука</a:t>
            </a:r>
            <a:r>
              <a:rPr lang="ru-RU" sz="2000" dirty="0"/>
              <a:t> обеспечивает развитие ребенка в 5 взаимодополняющих образовательных областях, дает возможность для его позитивной социализации, личностного развития, развития инициативы и творческих возможностей на основе сотрудничества со взрослыми и сверстниками.</a:t>
            </a:r>
          </a:p>
          <a:p>
            <a:pPr algn="just"/>
            <a:endParaRPr lang="ru-RU" sz="500" dirty="0" smtClean="0"/>
          </a:p>
          <a:p>
            <a:pPr algn="just"/>
            <a:r>
              <a:rPr lang="ru-RU" sz="2000" dirty="0" smtClean="0"/>
              <a:t>- </a:t>
            </a:r>
            <a:r>
              <a:rPr lang="ru-RU" sz="2000" dirty="0"/>
              <a:t>Сейчас наши воспитатели расскажут и покажут, как они работают с </a:t>
            </a:r>
            <a:r>
              <a:rPr lang="ru-RU" sz="2000" dirty="0" err="1"/>
              <a:t>лэпбуками</a:t>
            </a:r>
            <a:r>
              <a:rPr lang="ru-RU" sz="2000" dirty="0"/>
              <a:t>, а в процессе мастер-класса вы сами своими руками попробуете начать делать </a:t>
            </a:r>
            <a:r>
              <a:rPr lang="ru-RU" sz="2000" b="1" dirty="0" err="1"/>
              <a:t>лэпбук</a:t>
            </a:r>
            <a:r>
              <a:rPr lang="ru-RU" sz="2000" dirty="0"/>
              <a:t>, Дома с ребенком вы можете продолжить его создание.</a:t>
            </a:r>
          </a:p>
          <a:p>
            <a:pPr algn="just"/>
            <a:r>
              <a:rPr lang="ru-RU" sz="2000" dirty="0"/>
              <a:t>Готовый </a:t>
            </a:r>
            <a:r>
              <a:rPr lang="ru-RU" sz="2000" dirty="0" err="1"/>
              <a:t>лэпбук</a:t>
            </a:r>
            <a:r>
              <a:rPr lang="ru-RU" sz="2000" dirty="0"/>
              <a:t> Вы представите на презентации в группе. </a:t>
            </a:r>
          </a:p>
          <a:p>
            <a:pPr algn="just"/>
            <a:endParaRPr lang="ru-RU" sz="500" dirty="0" smtClean="0"/>
          </a:p>
          <a:p>
            <a:pPr algn="just"/>
            <a:r>
              <a:rPr lang="ru-RU" sz="2000" dirty="0" smtClean="0"/>
              <a:t>- </a:t>
            </a:r>
            <a:r>
              <a:rPr lang="ru-RU" sz="2000" dirty="0"/>
              <a:t>Сам процесс изготовления </a:t>
            </a:r>
            <a:r>
              <a:rPr lang="ru-RU" sz="2000" dirty="0" err="1"/>
              <a:t>лэпбука</a:t>
            </a:r>
            <a:r>
              <a:rPr lang="ru-RU" sz="2000" dirty="0"/>
              <a:t> невероятно захватывающий.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0013" y="159063"/>
            <a:ext cx="7886700" cy="549275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dirty="0"/>
              <a:t>Мастер-класс для родителей по созданию </a:t>
            </a:r>
            <a:r>
              <a:rPr lang="ru-RU" sz="2400" b="1" dirty="0" err="1"/>
              <a:t>лэпбука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217634" y="992420"/>
            <a:ext cx="7831661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/>
              <a:t>Тема для </a:t>
            </a:r>
            <a:r>
              <a:rPr lang="ru-RU" sz="2000" b="1" dirty="0" err="1"/>
              <a:t>лэпбука</a:t>
            </a:r>
            <a:r>
              <a:rPr lang="ru-RU" sz="2000" b="1" dirty="0"/>
              <a:t>. </a:t>
            </a:r>
            <a:endParaRPr lang="ru-RU" sz="2000" b="1" dirty="0" smtClean="0"/>
          </a:p>
          <a:p>
            <a:pPr algn="just"/>
            <a:r>
              <a:rPr lang="ru-RU" sz="2000" dirty="0" smtClean="0"/>
              <a:t>Преимущество </a:t>
            </a:r>
            <a:r>
              <a:rPr lang="ru-RU" sz="2000" dirty="0"/>
              <a:t>данного вида пособий заключается в том, что его можно посвятить совершенно любой тематике. При изготовлении </a:t>
            </a:r>
            <a:r>
              <a:rPr lang="ru-RU" sz="2000" dirty="0" err="1"/>
              <a:t>лэпбука</a:t>
            </a:r>
            <a:r>
              <a:rPr lang="ru-RU" sz="2000" dirty="0"/>
              <a:t> для младших дошкольников темы и материалы нужны элементарные. Для старших дошкольников можно использовать материал более сложный. К тому же, при изготовлении </a:t>
            </a:r>
            <a:r>
              <a:rPr lang="ru-RU" sz="2000" dirty="0" err="1"/>
              <a:t>лэпбука</a:t>
            </a:r>
            <a:r>
              <a:rPr lang="ru-RU" sz="2000" dirty="0"/>
              <a:t> Вы можете учитывать потребности вашего ребенка: какие темы нуждаются в изучении или закреплении, насколько ребенок продвинут в той или иной теме. </a:t>
            </a:r>
          </a:p>
          <a:p>
            <a:endParaRPr lang="ru-RU" sz="2000" b="1" dirty="0" smtClean="0"/>
          </a:p>
          <a:p>
            <a:pPr algn="ctr"/>
            <a:r>
              <a:rPr lang="ru-RU" sz="2000" b="1" dirty="0" smtClean="0"/>
              <a:t>План. </a:t>
            </a:r>
          </a:p>
          <a:p>
            <a:pPr algn="just"/>
            <a:r>
              <a:rPr lang="ru-RU" sz="2000" dirty="0" smtClean="0"/>
              <a:t>После </a:t>
            </a:r>
            <a:r>
              <a:rPr lang="ru-RU" sz="2000" dirty="0"/>
              <a:t>выбора темы, необходимо написать план. Ведь </a:t>
            </a:r>
            <a:r>
              <a:rPr lang="ru-RU" sz="2000" dirty="0" err="1"/>
              <a:t>лэпбук</a:t>
            </a:r>
            <a:r>
              <a:rPr lang="ru-RU" sz="2000" dirty="0"/>
              <a:t> это не просто книжка с картинками - это учебное пособие. Поэтому нужно продумать, что он должен включать в себя, чтобы полностью раскрыть тему.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58380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0013" y="159063"/>
            <a:ext cx="7886700" cy="549275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dirty="0"/>
              <a:t>Мастер-класс для родителей по созданию </a:t>
            </a:r>
            <a:r>
              <a:rPr lang="ru-RU" sz="2400" b="1" dirty="0" err="1"/>
              <a:t>лэпбука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217634" y="992420"/>
            <a:ext cx="789605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/>
              <a:t>Макет. </a:t>
            </a:r>
            <a:endParaRPr lang="ru-RU" sz="2000" b="1" dirty="0" smtClean="0"/>
          </a:p>
          <a:p>
            <a:pPr algn="just"/>
            <a:r>
              <a:rPr lang="ru-RU" sz="2000" dirty="0" smtClean="0"/>
              <a:t>Следующий </a:t>
            </a:r>
            <a:r>
              <a:rPr lang="ru-RU" sz="2000" dirty="0"/>
              <a:t>этап самый интересный – это создание макета, т.е. продумывание как в </a:t>
            </a:r>
            <a:r>
              <a:rPr lang="ru-RU" sz="2000" dirty="0" err="1"/>
              <a:t>лэпбуке</a:t>
            </a:r>
            <a:r>
              <a:rPr lang="ru-RU" sz="2000" dirty="0"/>
              <a:t> будет представлен каждый из пунктов плана. Здесь нет границ для фантазии: формы представления могут быть любые. От самого простого - текстового, до игр и развивающих заданий. И все это нужно разместить на разных элементах. </a:t>
            </a:r>
            <a:endParaRPr lang="ru-RU" sz="2000" dirty="0" smtClean="0"/>
          </a:p>
          <a:p>
            <a:pPr algn="just"/>
            <a:endParaRPr lang="ru-RU" sz="2000" dirty="0"/>
          </a:p>
          <a:p>
            <a:pPr algn="ctr"/>
            <a:r>
              <a:rPr lang="ru-RU" sz="2000" i="1" dirty="0" smtClean="0"/>
              <a:t>Элементы </a:t>
            </a:r>
            <a:r>
              <a:rPr lang="ru-RU" sz="2000" i="1" dirty="0" err="1"/>
              <a:t>лэпбука</a:t>
            </a:r>
            <a:r>
              <a:rPr lang="ru-RU" sz="2000" i="1" dirty="0"/>
              <a:t> могут быть разными (демонстрируем образцы):</a:t>
            </a:r>
          </a:p>
          <a:p>
            <a:pPr algn="just"/>
            <a:r>
              <a:rPr lang="ru-RU" sz="2000" dirty="0"/>
              <a:t>- кармашки, фигурные кармашки,</a:t>
            </a:r>
          </a:p>
          <a:p>
            <a:pPr algn="just"/>
            <a:r>
              <a:rPr lang="ru-RU" sz="2000" dirty="0"/>
              <a:t>- конвертики обычные, конвертики фигурные,</a:t>
            </a:r>
          </a:p>
          <a:p>
            <a:pPr algn="just"/>
            <a:r>
              <a:rPr lang="ru-RU" sz="2000" dirty="0"/>
              <a:t>- вращающиеся круги,</a:t>
            </a:r>
          </a:p>
          <a:p>
            <a:pPr algn="just"/>
            <a:r>
              <a:rPr lang="ru-RU" sz="2000" dirty="0"/>
              <a:t>- книжки простые, книжки-гармошки,</a:t>
            </a:r>
          </a:p>
          <a:p>
            <a:pPr algn="just"/>
            <a:r>
              <a:rPr lang="ru-RU" sz="2000" dirty="0"/>
              <a:t>- блокнотик разрезной, со страницами разной длины,</a:t>
            </a:r>
          </a:p>
          <a:p>
            <a:pPr algn="just"/>
            <a:r>
              <a:rPr lang="ru-RU" sz="2000" dirty="0"/>
              <a:t>- лист, сложенный в два или в четыре раза,</a:t>
            </a:r>
          </a:p>
          <a:p>
            <a:pPr algn="just"/>
            <a:r>
              <a:rPr lang="ru-RU" sz="2000" dirty="0"/>
              <a:t>- полоса, сложенная в несколько раз. </a:t>
            </a:r>
          </a:p>
          <a:p>
            <a:pPr algn="just"/>
            <a:r>
              <a:rPr lang="ru-RU" sz="2000" dirty="0"/>
              <a:t>Потом все это нужно нарисовать на черновике: листе А4, сложенном в виде </a:t>
            </a:r>
            <a:r>
              <a:rPr lang="ru-RU" sz="2000" dirty="0" err="1"/>
              <a:t>лэпбука</a:t>
            </a:r>
            <a:r>
              <a:rPr lang="ru-RU" sz="2000" dirty="0"/>
              <a:t>. Так будет потом легче понять, как расположить все элементы</a:t>
            </a:r>
            <a:r>
              <a:rPr lang="ru-RU" sz="2000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25013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0013" y="159063"/>
            <a:ext cx="7886700" cy="549275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dirty="0"/>
              <a:t>Мастер-класс для родителей по созданию </a:t>
            </a:r>
            <a:r>
              <a:rPr lang="ru-RU" sz="2400" b="1" dirty="0" err="1"/>
              <a:t>лэпбука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283335" y="1739395"/>
            <a:ext cx="7315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/>
              <a:t>Сбор информации. </a:t>
            </a:r>
            <a:endParaRPr lang="ru-RU" sz="2000" b="1" dirty="0" smtClean="0"/>
          </a:p>
          <a:p>
            <a:pPr algn="ctr"/>
            <a:endParaRPr lang="ru-RU" sz="2000" b="1" dirty="0" smtClean="0"/>
          </a:p>
          <a:p>
            <a:pPr algn="just"/>
            <a:r>
              <a:rPr lang="ru-RU" sz="2000" dirty="0" smtClean="0"/>
              <a:t>Для </a:t>
            </a:r>
            <a:r>
              <a:rPr lang="ru-RU" sz="2000" dirty="0"/>
              <a:t>того, чтобы ребенок видел все возможные способы поиска информации при оформлении </a:t>
            </a:r>
            <a:r>
              <a:rPr lang="ru-RU" sz="2000" dirty="0" err="1"/>
              <a:t>лэпбука</a:t>
            </a:r>
            <a:r>
              <a:rPr lang="ru-RU" sz="2000" dirty="0"/>
              <a:t>, можно использовать материалы из журналов, книг, вырезать фотографии, использовать картинки из интернета – ресурсов. </a:t>
            </a:r>
            <a:endParaRPr lang="ru-RU" sz="2000" dirty="0" smtClean="0"/>
          </a:p>
          <a:p>
            <a:pPr algn="just"/>
            <a:endParaRPr lang="ru-RU" sz="2000" dirty="0"/>
          </a:p>
          <a:p>
            <a:pPr algn="just"/>
            <a:r>
              <a:rPr lang="ru-RU" sz="2000" dirty="0" smtClean="0"/>
              <a:t>Часть </a:t>
            </a:r>
            <a:r>
              <a:rPr lang="ru-RU" sz="2000" dirty="0"/>
              <a:t>материалов может нарисовать сам ребенок или раскрасит предложенный Вами шаблон.</a:t>
            </a:r>
          </a:p>
        </p:txBody>
      </p:sp>
    </p:spTree>
    <p:extLst>
      <p:ext uri="{BB962C8B-B14F-4D97-AF65-F5344CB8AC3E}">
        <p14:creationId xmlns:p14="http://schemas.microsoft.com/office/powerpoint/2010/main" val="17975428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0013" y="159063"/>
            <a:ext cx="7886700" cy="549275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dirty="0"/>
              <a:t>Мастер-класс для родителей по созданию </a:t>
            </a:r>
            <a:r>
              <a:rPr lang="ru-RU" sz="2400" b="1" dirty="0" err="1"/>
              <a:t>лэпбука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270456" y="992420"/>
            <a:ext cx="7508383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/>
              <a:t>Приступим к созданию </a:t>
            </a:r>
            <a:r>
              <a:rPr lang="ru-RU" sz="2000" b="1" dirty="0" err="1"/>
              <a:t>лэпбука</a:t>
            </a:r>
            <a:r>
              <a:rPr lang="ru-RU" sz="2000" b="1" dirty="0"/>
              <a:t>.</a:t>
            </a:r>
            <a:endParaRPr lang="ru-RU" sz="2000" dirty="0"/>
          </a:p>
          <a:p>
            <a:endParaRPr lang="ru-RU" sz="2000" dirty="0" smtClean="0"/>
          </a:p>
          <a:p>
            <a:r>
              <a:rPr lang="ru-RU" sz="2000" dirty="0" smtClean="0"/>
              <a:t>Для </a:t>
            </a:r>
            <a:r>
              <a:rPr lang="ru-RU" sz="2000" dirty="0"/>
              <a:t>создания </a:t>
            </a:r>
            <a:r>
              <a:rPr lang="ru-RU" sz="2000" dirty="0" err="1"/>
              <a:t>лэпбука</a:t>
            </a:r>
            <a:r>
              <a:rPr lang="ru-RU" sz="2000" dirty="0"/>
              <a:t> Вам понадобятся такие материалы</a:t>
            </a:r>
            <a:r>
              <a:rPr lang="ru-RU" sz="2000" dirty="0" smtClean="0"/>
              <a:t>:</a:t>
            </a:r>
          </a:p>
          <a:p>
            <a:endParaRPr lang="ru-RU" sz="1000" dirty="0"/>
          </a:p>
          <a:p>
            <a:r>
              <a:rPr lang="ru-RU" sz="2000" dirty="0"/>
              <a:t>- Картонная папка-основа.</a:t>
            </a:r>
          </a:p>
          <a:p>
            <a:r>
              <a:rPr lang="ru-RU" sz="2000" dirty="0"/>
              <a:t>- Обычная бумага, цветная бумагу для принтера</a:t>
            </a:r>
          </a:p>
          <a:p>
            <a:r>
              <a:rPr lang="ru-RU" sz="2000" dirty="0"/>
              <a:t>- Ножницы.</a:t>
            </a:r>
          </a:p>
          <a:p>
            <a:r>
              <a:rPr lang="ru-RU" sz="2000" dirty="0"/>
              <a:t>- Клей-карандаш для бумаги (или ПВА).</a:t>
            </a:r>
          </a:p>
          <a:p>
            <a:r>
              <a:rPr lang="ru-RU" sz="2000" dirty="0"/>
              <a:t>- </a:t>
            </a:r>
            <a:r>
              <a:rPr lang="ru-RU" sz="2000" dirty="0" err="1"/>
              <a:t>Степлер</a:t>
            </a:r>
            <a:r>
              <a:rPr lang="ru-RU" sz="2000" dirty="0"/>
              <a:t>.</a:t>
            </a:r>
          </a:p>
          <a:p>
            <a:r>
              <a:rPr lang="ru-RU" sz="2000" dirty="0"/>
              <a:t>- Скотч.</a:t>
            </a:r>
          </a:p>
          <a:p>
            <a:pPr algn="ctr"/>
            <a:endParaRPr lang="ru-RU" sz="2000" i="1" dirty="0" smtClean="0"/>
          </a:p>
          <a:p>
            <a:pPr algn="ctr"/>
            <a:r>
              <a:rPr lang="ru-RU" sz="2000" i="1" dirty="0" smtClean="0"/>
              <a:t>Родителям </a:t>
            </a:r>
            <a:r>
              <a:rPr lang="ru-RU" sz="2000" i="1" dirty="0"/>
              <a:t>предлагаем готовый материал на различные темы, которые они</a:t>
            </a:r>
            <a:r>
              <a:rPr lang="ru-RU" sz="2000" dirty="0"/>
              <a:t> </a:t>
            </a:r>
            <a:r>
              <a:rPr lang="ru-RU" sz="2000" i="1" dirty="0"/>
              <a:t>выбирают по желанию.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9763243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0013" y="159063"/>
            <a:ext cx="7886700" cy="549275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dirty="0"/>
              <a:t>Мастер-класс для родителей по созданию </a:t>
            </a:r>
            <a:r>
              <a:rPr lang="ru-RU" sz="2400" b="1" dirty="0" err="1"/>
              <a:t>лэпбука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450760" y="1159845"/>
            <a:ext cx="704474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/>
              <a:t>Совершенно необязательно выполнить все задания, заложенные в </a:t>
            </a:r>
            <a:r>
              <a:rPr lang="ru-RU" sz="2000" dirty="0" err="1"/>
              <a:t>лэпбук</a:t>
            </a:r>
            <a:r>
              <a:rPr lang="ru-RU" sz="2000" dirty="0"/>
              <a:t>, за один раз или за один день. Многие из них рассчитаны на длительную работу, изучение дополнительной информации и проведение собственных исследований. Ведь </a:t>
            </a:r>
            <a:r>
              <a:rPr lang="ru-RU" sz="2000" dirty="0" err="1"/>
              <a:t>лэпбук</a:t>
            </a:r>
            <a:r>
              <a:rPr lang="ru-RU" sz="2000" dirty="0"/>
              <a:t> - это не просто книжка-игрушка. Это способ оформления самостоятельного исследовательского проекта. Поэтому папку недостаточно просто склеить, ее нужно периодически дополнять и усложнять.</a:t>
            </a:r>
          </a:p>
        </p:txBody>
      </p:sp>
    </p:spTree>
    <p:extLst>
      <p:ext uri="{BB962C8B-B14F-4D97-AF65-F5344CB8AC3E}">
        <p14:creationId xmlns:p14="http://schemas.microsoft.com/office/powerpoint/2010/main" val="27821432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0013" y="159063"/>
            <a:ext cx="7886700" cy="549275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dirty="0"/>
              <a:t>Мастер-класс для родителей по созданию </a:t>
            </a:r>
            <a:r>
              <a:rPr lang="ru-RU" sz="2400" b="1" dirty="0" err="1"/>
              <a:t>лэпбука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154546" y="979540"/>
            <a:ext cx="75599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/>
              <a:t>Если Вы сомневаетесь, стоит ли привлекать ребенка к работе над </a:t>
            </a:r>
            <a:r>
              <a:rPr lang="ru-RU" sz="2000" dirty="0" err="1"/>
              <a:t>лэпбуком</a:t>
            </a:r>
            <a:r>
              <a:rPr lang="ru-RU" sz="2000" dirty="0"/>
              <a:t> или лучше преподнести ему готовую папку в качестве подарка- сюрприза. Решать только вам, но, как показывает практика, совершенно все дети любят делать поделки в различных техниках. </a:t>
            </a:r>
            <a:endParaRPr lang="ru-RU" sz="2000" dirty="0" smtClean="0"/>
          </a:p>
          <a:p>
            <a:pPr algn="just"/>
            <a:r>
              <a:rPr lang="ru-RU" sz="2000" dirty="0" smtClean="0"/>
              <a:t>Пускай </a:t>
            </a:r>
            <a:r>
              <a:rPr lang="ru-RU" sz="2000" dirty="0"/>
              <a:t>готовое пособие будет выглядеть неидеально, но ведь его цель - научить ребенка чему-то новому и увлечь на продолжительное время. Поэтому, если есть возможность, обязательно делайте </a:t>
            </a:r>
            <a:r>
              <a:rPr lang="ru-RU" sz="2000" dirty="0" err="1"/>
              <a:t>лэпбук</a:t>
            </a:r>
            <a:r>
              <a:rPr lang="ru-RU" sz="2000" dirty="0"/>
              <a:t> не только для ребенка, но и вместе с ним. </a:t>
            </a:r>
            <a:endParaRPr lang="ru-RU" sz="2000" dirty="0" smtClean="0"/>
          </a:p>
          <a:p>
            <a:pPr algn="just"/>
            <a:r>
              <a:rPr lang="ru-RU" sz="2000" dirty="0" smtClean="0"/>
              <a:t>Интересная </a:t>
            </a:r>
            <a:r>
              <a:rPr lang="ru-RU" sz="2000" dirty="0"/>
              <a:t>идея для тех, кто решил использовать распечатки с принтера: выбирайте черно-белые контурные рисунки, которые дочь или сын раскрасит самостоятельно. </a:t>
            </a:r>
            <a:endParaRPr lang="ru-RU" sz="2000" dirty="0" smtClean="0"/>
          </a:p>
          <a:p>
            <a:pPr algn="just"/>
            <a:r>
              <a:rPr lang="ru-RU" sz="2000" dirty="0" smtClean="0"/>
              <a:t>Попробуйте </a:t>
            </a:r>
            <a:r>
              <a:rPr lang="ru-RU" sz="2000" dirty="0"/>
              <a:t>использовать для декора своей полезной поделки различные техники – пускай </a:t>
            </a:r>
            <a:r>
              <a:rPr lang="ru-RU" sz="2000" dirty="0" err="1"/>
              <a:t>лэпбук</a:t>
            </a:r>
            <a:r>
              <a:rPr lang="ru-RU" sz="2000" dirty="0"/>
              <a:t> будет украшен сразу и аппликацией, и рисунками. </a:t>
            </a:r>
            <a:endParaRPr lang="ru-RU" sz="2000" dirty="0" smtClean="0"/>
          </a:p>
          <a:p>
            <a:pPr algn="just"/>
            <a:r>
              <a:rPr lang="ru-RU" sz="2000" dirty="0" smtClean="0"/>
              <a:t>Можно </a:t>
            </a:r>
            <a:r>
              <a:rPr lang="ru-RU" sz="2000" dirty="0"/>
              <a:t>приклеить внутрь и не слишком объемный декор, например, фигурки из ткани, плоские пуговички или блестки.</a:t>
            </a:r>
          </a:p>
        </p:txBody>
      </p:sp>
    </p:spTree>
    <p:extLst>
      <p:ext uri="{BB962C8B-B14F-4D97-AF65-F5344CB8AC3E}">
        <p14:creationId xmlns:p14="http://schemas.microsoft.com/office/powerpoint/2010/main" val="41503229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0013" y="159063"/>
            <a:ext cx="7886700" cy="549275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dirty="0"/>
              <a:t>Мастер-класс для родителей по созданию </a:t>
            </a:r>
            <a:r>
              <a:rPr lang="ru-RU" sz="2400" b="1" dirty="0" err="1"/>
              <a:t>лэпбука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154546" y="979540"/>
            <a:ext cx="75599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err="1"/>
              <a:t>Лэпбук</a:t>
            </a:r>
            <a:r>
              <a:rPr lang="ru-RU" sz="2000" b="1" dirty="0"/>
              <a:t> для дошкольников </a:t>
            </a:r>
            <a:r>
              <a:rPr lang="ru-RU" sz="2000" dirty="0"/>
              <a:t>– пособие не только невероятно полезное и интересное, но и универсальное. </a:t>
            </a:r>
            <a:endParaRPr lang="ru-RU" sz="2000" dirty="0" smtClean="0"/>
          </a:p>
          <a:p>
            <a:pPr algn="just"/>
            <a:endParaRPr lang="ru-RU" sz="2000" dirty="0" smtClean="0"/>
          </a:p>
          <a:p>
            <a:pPr algn="just"/>
            <a:r>
              <a:rPr lang="ru-RU" sz="2000" dirty="0" smtClean="0"/>
              <a:t>С </a:t>
            </a:r>
            <a:r>
              <a:rPr lang="ru-RU" sz="2000" dirty="0"/>
              <a:t>такой папкой ребенок может заниматься в одиночестве или вместе с друзьями/братьями и сестрами. Наполнение папки можно просто рассматривать, раскрывая все кармашки и потайные страницы, или же выполнять все задания, повторять приведенные факты. </a:t>
            </a:r>
            <a:endParaRPr lang="ru-RU" sz="2000" dirty="0" smtClean="0"/>
          </a:p>
          <a:p>
            <a:pPr algn="just"/>
            <a:endParaRPr lang="ru-RU" sz="2000" dirty="0" smtClean="0"/>
          </a:p>
          <a:p>
            <a:pPr algn="just"/>
            <a:r>
              <a:rPr lang="ru-RU" sz="2000" dirty="0" smtClean="0"/>
              <a:t>И </a:t>
            </a:r>
            <a:r>
              <a:rPr lang="ru-RU" sz="2000" dirty="0"/>
              <a:t>что самое приятное - </a:t>
            </a:r>
            <a:r>
              <a:rPr lang="ru-RU" sz="2000" dirty="0" err="1"/>
              <a:t>лэпбук</a:t>
            </a:r>
            <a:r>
              <a:rPr lang="ru-RU" sz="2000" dirty="0"/>
              <a:t> для дошкольников, своими руками сделанный, по-настоящему индивидуален, на его страничках вы можете учесть и отразить все интересы собственного малыша. </a:t>
            </a:r>
            <a:endParaRPr lang="ru-RU" sz="2000" dirty="0" smtClean="0"/>
          </a:p>
          <a:p>
            <a:pPr algn="just"/>
            <a:endParaRPr lang="ru-RU" sz="2000" dirty="0"/>
          </a:p>
          <a:p>
            <a:pPr algn="just"/>
            <a:r>
              <a:rPr lang="ru-RU" sz="2000" dirty="0" smtClean="0"/>
              <a:t>Учитывая </a:t>
            </a:r>
            <a:r>
              <a:rPr lang="ru-RU" sz="2000" dirty="0"/>
              <a:t>низкую себестоимость поделки и быстроту ее изготовления – попробуйте создать домашнюю коллекцию развивающих папок обо всем на свете, и в будущем ваш ребенок обязательно поразит вас своей разносторонностью и гибкостью мышления. </a:t>
            </a:r>
          </a:p>
        </p:txBody>
      </p:sp>
    </p:spTree>
    <p:extLst>
      <p:ext uri="{BB962C8B-B14F-4D97-AF65-F5344CB8AC3E}">
        <p14:creationId xmlns:p14="http://schemas.microsoft.com/office/powerpoint/2010/main" val="223229396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</TotalTime>
  <Words>927</Words>
  <Application>Microsoft Office PowerPoint</Application>
  <PresentationFormat>Экран (4:3)</PresentationFormat>
  <Paragraphs>73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Calibri</vt:lpstr>
      <vt:lpstr>Arial</vt:lpstr>
      <vt:lpstr>Calibri Light</vt:lpstr>
      <vt:lpstr>Тема Office</vt:lpstr>
      <vt:lpstr>Мастер-класс для родителей по созданию лэпбука</vt:lpstr>
      <vt:lpstr>Мастер-класс для родителей по созданию лэпбука</vt:lpstr>
      <vt:lpstr>Мастер-класс для родителей по созданию лэпбука</vt:lpstr>
      <vt:lpstr>Мастер-класс для родителей по созданию лэпбука</vt:lpstr>
      <vt:lpstr>Мастер-класс для родителей по созданию лэпбука</vt:lpstr>
      <vt:lpstr>Мастер-класс для родителей по созданию лэпбука</vt:lpstr>
      <vt:lpstr>Мастер-класс для родителей по созданию лэпбука</vt:lpstr>
      <vt:lpstr>Мастер-класс для родителей по созданию лэпбука</vt:lpstr>
      <vt:lpstr>Мастер-класс для родителей по созданию лэпбука</vt:lpstr>
      <vt:lpstr>Мастер-класс для родителей по созданию лэпбука</vt:lpstr>
      <vt:lpstr>Мастер-класс для родителей по созданию лэпбука</vt:lpstr>
      <vt:lpstr>Мастер-класс для родителей по созданию лэпбука</vt:lpstr>
      <vt:lpstr>Мастер-класс для родителей по созданию лэпбука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Инна</dc:creator>
  <cp:lastModifiedBy>Пользователь Windows</cp:lastModifiedBy>
  <cp:revision>4</cp:revision>
  <dcterms:created xsi:type="dcterms:W3CDTF">2015-02-19T20:52:53Z</dcterms:created>
  <dcterms:modified xsi:type="dcterms:W3CDTF">2019-12-10T07:53:01Z</dcterms:modified>
</cp:coreProperties>
</file>