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s://womanadvice.ru/sites/default/files/didakticheskie_igry_svoimi_rukami_1.jpg" TargetMode="External"/><Relationship Id="rId7" Type="http://schemas.openxmlformats.org/officeDocument/2006/relationships/hyperlink" Target="https://womanadvice.ru/sites/default/files/didakticheskie_igry_svoimi_rukami_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hyperlink" Target="https://womanadvice.ru/sites/default/files/didakticheskie_igry_svoimi_rukami_2.jpg" TargetMode="Externa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vseoboi.com.ua/uploads/posts/2012-05/1336760150-2191460-0087019_www.nevseoboi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180528" y="1916833"/>
            <a:ext cx="96490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Мастер-класс </a:t>
            </a:r>
          </a:p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«Роль развивающи</a:t>
            </a:r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х </a:t>
            </a:r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игр</a:t>
            </a:r>
          </a:p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для детей»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33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vseoboi.com.ua/uploads/posts/2012-05/1336760150-2191460-0087019_www.nevseoboi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3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76672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Правила игры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56792"/>
            <a:ext cx="8280920" cy="459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давайте малышу для постоянного пользования игрушки, с которыми будете проводить игры, чтобы к него не пропал интерес к ним.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игры ребёнка не должны отвлекать посторонние предметы. Все лишнее нужно убрать из поля зрения малыша.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будут достаточно простыми и совсем короткими. Даже 5 минут вполне достаточно! Но всегда стремитесь, чтобы ребёнок довёл начатое дело до конца. А после этого смените игру на новую - и вы увидите, что внимание ребёнка снова оживёт.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5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vseoboi.com.ua/uploads/posts/2012-05/1336760150-2191460-0087019_www.nevseoboi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3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476672"/>
            <a:ext cx="734481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Развивающая игра </a:t>
            </a:r>
          </a:p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«Гравюры из крупы»</a:t>
            </a: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27" name="Picture 3" descr="C:\Users\Людмила\Desktop\IMG_20190515_1817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88841"/>
            <a:ext cx="3240360" cy="220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юдмила\Desktop\IMG_20190515_1818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1988842"/>
            <a:ext cx="3384377" cy="220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юдмила\Desktop\IMG_20190515_1816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920" y="4330972"/>
            <a:ext cx="3412048" cy="233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юдмила\Desktop\IMG_20190515_18171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330972"/>
            <a:ext cx="3168352" cy="233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5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vseoboi.com.ua/uploads/posts/2012-05/1336760150-2191460-0087019_www.nevseoboi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3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76673"/>
            <a:ext cx="84969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Развивающая игра </a:t>
            </a:r>
          </a:p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«Бусы для любимой бабушки»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2050" name="Picture 2" descr="C:\Users\Людмила\Desktop\IMG_20190515_173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00111"/>
            <a:ext cx="3240360" cy="228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юдмила\Desktop\IMG_20190515_1736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00112"/>
            <a:ext cx="3168352" cy="228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Людмила\Desktop\IMG_20190515_1749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316835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5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vseoboi.com.ua/uploads/posts/2012-05/1336760150-2191460-0087019_www.nevseoboi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3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76673"/>
            <a:ext cx="828092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Развивающая игра</a:t>
            </a:r>
          </a:p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«Геометрическая мозаика»</a:t>
            </a: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6" name="Рисунок 5" descr="дидактические игры своими руками 1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29" y="1988840"/>
            <a:ext cx="3429311" cy="2146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дидактические игры своими руками 2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5488" y="1988840"/>
            <a:ext cx="3522712" cy="2135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дидактические игры своими руками 3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803" y="4391969"/>
            <a:ext cx="3528392" cy="2173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25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vseoboi.com.ua/uploads/posts/2012-05/1336760150-2191460-0087019_www.nevseoboi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3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332657"/>
            <a:ext cx="66247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Развивающие игры</a:t>
            </a:r>
          </a:p>
          <a:p>
            <a:pPr algn="ctr"/>
            <a:r>
              <a:rPr lang="ru-RU" sz="4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«Бумажная пластика»</a:t>
            </a:r>
            <a:endParaRPr lang="ru-RU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3074" name="Picture 2" descr="C:\Users\Людмила\Desktop\IMG_20190515_1808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004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юдмила\Desktop\IMG_20190515_1809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5" y="1763826"/>
            <a:ext cx="3384376" cy="224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Людмила\Desktop\IMG_20190515_1811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365104"/>
            <a:ext cx="4176464" cy="233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5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nevseoboi.com.ua/uploads/posts/2012-05/1336760150-2191460-0087019_www.nevseoboi.com.u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3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5800" y="2276872"/>
            <a:ext cx="79906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Благодарю за внимание!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25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136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8</cp:revision>
  <dcterms:created xsi:type="dcterms:W3CDTF">2019-05-15T05:33:33Z</dcterms:created>
  <dcterms:modified xsi:type="dcterms:W3CDTF">2019-12-10T03:56:54Z</dcterms:modified>
</cp:coreProperties>
</file>