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72" r:id="rId6"/>
    <p:sldId id="27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ata.ac-illust.com/data/thumbnails/d9/d9ca10d69e7a0ab9a51f9a7070f69d98_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520" y="1"/>
            <a:ext cx="9155520" cy="68535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1268760"/>
            <a:ext cx="5904656" cy="2585323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7030A0"/>
                </a:solidFill>
                <a:latin typeface="+mj-lt"/>
              </a:rPr>
              <a:t>МАСТЕР – КЛАСС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«МУЗЫКАЛЬНЫЕ РУКАВИЧКИ»</a:t>
            </a:r>
            <a:endParaRPr lang="ru-RU" sz="36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4293096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  Выполнила: Козина Т.В.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  Музыкальный руководитель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  МКДОУ  </a:t>
            </a:r>
            <a:r>
              <a:rPr lang="ru-RU" sz="2000" b="1" dirty="0" err="1" smtClean="0">
                <a:solidFill>
                  <a:srgbClr val="7030A0"/>
                </a:solidFill>
              </a:rPr>
              <a:t>д</a:t>
            </a:r>
            <a:r>
              <a:rPr lang="ru-RU" sz="2000" b="1" dirty="0" smtClean="0">
                <a:solidFill>
                  <a:srgbClr val="7030A0"/>
                </a:solidFill>
              </a:rPr>
              <a:t>/с №26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ata.ac-illust.com/data/thumbnails/d9/d9ca10d69e7a0ab9a51f9a7070f69d98_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520" y="1"/>
            <a:ext cx="9155520" cy="6853592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39552" y="1031602"/>
            <a:ext cx="8280920" cy="461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+mn-ea"/>
                <a:cs typeface="Times New Roman" pitchFamily="18" charset="0"/>
              </a:rPr>
              <a:t>ЦЕЛЬ: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формирование педагогической компетентности родителей и вовлечение их в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воспитательно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- образовательную деятельность детского сада.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+mn-ea"/>
                <a:cs typeface="Times New Roman" pitchFamily="18" charset="0"/>
              </a:rPr>
              <a:t>ЗАДАЧИ: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+mn-ea"/>
                <a:cs typeface="Times New Roman" pitchFamily="18" charset="0"/>
              </a:rPr>
              <a:t> Познакомить участников мастер-класса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+mn-ea"/>
                <a:cs typeface="Times New Roman" pitchFamily="18" charset="0"/>
              </a:rPr>
              <a:t>c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+mn-ea"/>
                <a:cs typeface="Times New Roman" pitchFamily="18" charset="0"/>
              </a:rPr>
              <a:t> изготовлением и использованием пособия «Музыкальные рукавички»;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Способствовать формированию ситуации общности интересов между педагогами и родителями;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Познакомить с музыкальными дидактическими играми сказочной тематики;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Способствовать развитию творческого воображения, содействовать совместной творческой работе.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07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67544" y="188640"/>
            <a:ext cx="777686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u="sng" dirty="0" smtClean="0">
                <a:solidFill>
                  <a:srgbClr val="C00000"/>
                </a:solidFill>
                <a:latin typeface="+mj-lt"/>
              </a:rPr>
              <a:t>Дидактическая игра </a:t>
            </a:r>
            <a:r>
              <a:rPr lang="ru-RU" b="1" dirty="0" smtClean="0">
                <a:solidFill>
                  <a:srgbClr val="7030A0"/>
                </a:solidFill>
                <a:latin typeface="+mj-lt"/>
              </a:rPr>
              <a:t>-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+mj-lt"/>
              </a:rPr>
              <a:t>одна из форм обучающего воздействия взрослого на ребенка. В то же время игра - основной вид деятельности детей.   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Таким образом, дидактическая игра имеет две цели: одна из них обучающая, которую преследует взрослый, другая - игровая, ради которой действует ребенок. </a:t>
            </a:r>
            <a:endParaRPr lang="ru-RU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14341" name="Picture 5" descr="D:\ФОТОГРАФИИ\работа таня\занятие поиграем\IMG_88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636912"/>
            <a:ext cx="2527260" cy="3789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343" name="Picture 7" descr="D:\ФОТОГРАФИИ\работа таня\занятие поиграем\IMG_88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708920"/>
            <a:ext cx="3707904" cy="24731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342" name="Picture 6" descr="D:\ФОТОГРАФИИ\работа таня\занятие поиграем\IMG_88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4365104"/>
            <a:ext cx="3563888" cy="23770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07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971600" y="332656"/>
            <a:ext cx="74168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МУЗЫКАЛЬНО – ДИДАКТИЧЕСКАЯ ИГРА 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«КОГО ВСТРЕТИЛ КОЛОБОК»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G:\проект сказка\фото\колобок\P1010837.JPG"/>
          <p:cNvPicPr>
            <a:picLocks noChangeAspect="1" noChangeArrowheads="1"/>
          </p:cNvPicPr>
          <p:nvPr/>
        </p:nvPicPr>
        <p:blipFill>
          <a:blip r:embed="rId3" cstate="print">
            <a:lum bright="20000" contrast="20000"/>
          </a:blip>
          <a:srcRect l="23844" t="1767"/>
          <a:stretch>
            <a:fillRect/>
          </a:stretch>
        </p:blipFill>
        <p:spPr bwMode="auto">
          <a:xfrm>
            <a:off x="251520" y="1772816"/>
            <a:ext cx="2279122" cy="2204864"/>
          </a:xfrm>
          <a:prstGeom prst="rect">
            <a:avLst/>
          </a:prstGeom>
          <a:noFill/>
        </p:spPr>
      </p:pic>
      <p:pic>
        <p:nvPicPr>
          <p:cNvPr id="1027" name="Picture 3" descr="G:\проект сказка\фото\колобок\P10108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60648"/>
            <a:ext cx="3083835" cy="2312876"/>
          </a:xfrm>
          <a:prstGeom prst="rect">
            <a:avLst/>
          </a:prstGeom>
          <a:noFill/>
        </p:spPr>
      </p:pic>
      <p:pic>
        <p:nvPicPr>
          <p:cNvPr id="1028" name="Picture 4" descr="G:\проект сказка\фото\колобок\P10108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2060848"/>
            <a:ext cx="2555776" cy="1916832"/>
          </a:xfrm>
          <a:prstGeom prst="rect">
            <a:avLst/>
          </a:prstGeom>
          <a:noFill/>
        </p:spPr>
      </p:pic>
      <p:pic>
        <p:nvPicPr>
          <p:cNvPr id="1029" name="Picture 5" descr="G:\проект сказка\фото\колобок\P1010835.JPG"/>
          <p:cNvPicPr>
            <a:picLocks noChangeAspect="1" noChangeArrowheads="1"/>
          </p:cNvPicPr>
          <p:nvPr/>
        </p:nvPicPr>
        <p:blipFill>
          <a:blip r:embed="rId6" cstate="print"/>
          <a:srcRect t="8001" r="15350"/>
          <a:stretch>
            <a:fillRect/>
          </a:stretch>
        </p:blipFill>
        <p:spPr bwMode="auto">
          <a:xfrm>
            <a:off x="251520" y="4221088"/>
            <a:ext cx="3058316" cy="2492896"/>
          </a:xfrm>
          <a:prstGeom prst="rect">
            <a:avLst/>
          </a:prstGeom>
          <a:noFill/>
        </p:spPr>
      </p:pic>
      <p:pic>
        <p:nvPicPr>
          <p:cNvPr id="1030" name="Picture 6" descr="G:\проект сказка\фото\колобок\P1010838.JPG"/>
          <p:cNvPicPr>
            <a:picLocks noChangeAspect="1" noChangeArrowheads="1"/>
          </p:cNvPicPr>
          <p:nvPr/>
        </p:nvPicPr>
        <p:blipFill>
          <a:blip r:embed="rId7" cstate="print"/>
          <a:srcRect t="8001" r="6688"/>
          <a:stretch>
            <a:fillRect/>
          </a:stretch>
        </p:blipFill>
        <p:spPr bwMode="auto">
          <a:xfrm>
            <a:off x="3707904" y="4149080"/>
            <a:ext cx="3324645" cy="245841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1520" y="1124745"/>
            <a:ext cx="518457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u="sng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Цель:</a:t>
            </a:r>
            <a:r>
              <a:rPr lang="ru-RU" sz="14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</a:rPr>
              <a:t>развивать у детей представление о регистрах и различать тембр музыкальных инструментов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u="sng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   </a:t>
            </a:r>
            <a:endParaRPr lang="ru-RU" sz="2400" b="1" dirty="0" smtClean="0">
              <a:solidFill>
                <a:srgbClr val="002060"/>
              </a:solidFill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312" y="4725144"/>
            <a:ext cx="2053720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07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827584" y="476672"/>
            <a:ext cx="4680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МУЗЫКАЛЬНО – ДИДАКТИЧЕСКАЯ ИГРА 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«ТРИ МЕДВЕДЯ»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8674" name="Picture 2" descr="http://printonic.ru/uploads/images/2016/02/22/img_56cae43fdd94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16632"/>
            <a:ext cx="2489070" cy="2925788"/>
          </a:xfrm>
          <a:prstGeom prst="rect">
            <a:avLst/>
          </a:prstGeom>
          <a:noFill/>
        </p:spPr>
      </p:pic>
      <p:pic>
        <p:nvPicPr>
          <p:cNvPr id="1026" name="Picture 2" descr="F:\проект сказка\фото\три медведя\P101053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32" t="14061"/>
          <a:stretch/>
        </p:blipFill>
        <p:spPr bwMode="auto">
          <a:xfrm>
            <a:off x="251520" y="1916832"/>
            <a:ext cx="2685043" cy="221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проект сказка\фото\три медведя\P101054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58"/>
          <a:stretch/>
        </p:blipFill>
        <p:spPr bwMode="auto">
          <a:xfrm>
            <a:off x="1187624" y="4293096"/>
            <a:ext cx="2915815" cy="227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проект сказка\фото\три медведя\P101054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333" t="1664" r="2269"/>
          <a:stretch/>
        </p:blipFill>
        <p:spPr bwMode="auto">
          <a:xfrm>
            <a:off x="3419872" y="1844824"/>
            <a:ext cx="2748099" cy="226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проект сказка\фото\три медведя\P101054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82" t="12574"/>
          <a:stretch/>
        </p:blipFill>
        <p:spPr bwMode="auto">
          <a:xfrm>
            <a:off x="4860032" y="4293096"/>
            <a:ext cx="3312368" cy="231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95536" y="1268760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u="sng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Цель:</a:t>
            </a:r>
            <a:r>
              <a:rPr lang="ru-RU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1400" b="1" dirty="0" smtClean="0">
                <a:solidFill>
                  <a:srgbClr val="002060"/>
                </a:solidFill>
              </a:rPr>
              <a:t>Учить детей различать темп музыки</a:t>
            </a:r>
            <a:endParaRPr lang="ru-RU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07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214678" y="214290"/>
            <a:ext cx="45005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МУЗЫКАЛЬНО – ДИДАКТИЧЕСКАЯ ИГРА 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«КУРОЧКА И  ЦЫПЛЯТА»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G:\проект сказка\фото\P1010414.JPG"/>
          <p:cNvPicPr>
            <a:picLocks noChangeAspect="1" noChangeArrowheads="1"/>
          </p:cNvPicPr>
          <p:nvPr/>
        </p:nvPicPr>
        <p:blipFill>
          <a:blip r:embed="rId3" cstate="print"/>
          <a:srcRect l="4597" t="8070"/>
          <a:stretch>
            <a:fillRect/>
          </a:stretch>
        </p:blipFill>
        <p:spPr bwMode="auto">
          <a:xfrm>
            <a:off x="4857752" y="3857628"/>
            <a:ext cx="3723011" cy="2690604"/>
          </a:xfrm>
          <a:prstGeom prst="rect">
            <a:avLst/>
          </a:prstGeom>
          <a:noFill/>
        </p:spPr>
      </p:pic>
      <p:pic>
        <p:nvPicPr>
          <p:cNvPr id="1027" name="Picture 3" descr="G:\проект сказка\фото\P1010423.JPG"/>
          <p:cNvPicPr>
            <a:picLocks noChangeAspect="1" noChangeArrowheads="1"/>
          </p:cNvPicPr>
          <p:nvPr/>
        </p:nvPicPr>
        <p:blipFill>
          <a:blip r:embed="rId4" cstate="print"/>
          <a:srcRect l="1829" t="7317"/>
          <a:stretch>
            <a:fillRect/>
          </a:stretch>
        </p:blipFill>
        <p:spPr bwMode="auto">
          <a:xfrm>
            <a:off x="357158" y="3286124"/>
            <a:ext cx="4237402" cy="3000396"/>
          </a:xfrm>
          <a:prstGeom prst="rect">
            <a:avLst/>
          </a:prstGeom>
          <a:noFill/>
        </p:spPr>
      </p:pic>
      <p:pic>
        <p:nvPicPr>
          <p:cNvPr id="1028" name="Picture 4" descr="G:\проект сказка\фото\P1010421.JPG"/>
          <p:cNvPicPr>
            <a:picLocks noChangeAspect="1" noChangeArrowheads="1"/>
          </p:cNvPicPr>
          <p:nvPr/>
        </p:nvPicPr>
        <p:blipFill>
          <a:blip r:embed="rId5" cstate="print"/>
          <a:srcRect l="5713" t="15235"/>
          <a:stretch>
            <a:fillRect/>
          </a:stretch>
        </p:blipFill>
        <p:spPr bwMode="auto">
          <a:xfrm>
            <a:off x="4714876" y="928670"/>
            <a:ext cx="4108456" cy="2770164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2357430"/>
            <a:ext cx="421484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Цель: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упражнять детей в восприятии и различении двух звуков: "до" первой октавы и "до" второй октавы.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404664"/>
            <a:ext cx="1663940" cy="16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183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35</cp:revision>
  <dcterms:created xsi:type="dcterms:W3CDTF">2018-10-11T06:45:39Z</dcterms:created>
  <dcterms:modified xsi:type="dcterms:W3CDTF">2019-12-10T11:52:06Z</dcterms:modified>
</cp:coreProperties>
</file>