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5B9005-EE6A-45D1-BACA-FA1200A9BA15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93415A-D347-4211-8F43-F2B7F6FE43B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5B9005-EE6A-45D1-BACA-FA1200A9BA15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93415A-D347-4211-8F43-F2B7F6FE43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5B9005-EE6A-45D1-BACA-FA1200A9BA15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93415A-D347-4211-8F43-F2B7F6FE43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5B9005-EE6A-45D1-BACA-FA1200A9BA15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93415A-D347-4211-8F43-F2B7F6FE43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5B9005-EE6A-45D1-BACA-FA1200A9BA15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93415A-D347-4211-8F43-F2B7F6FE43B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5B9005-EE6A-45D1-BACA-FA1200A9BA15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93415A-D347-4211-8F43-F2B7F6FE43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5B9005-EE6A-45D1-BACA-FA1200A9BA15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93415A-D347-4211-8F43-F2B7F6FE43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5B9005-EE6A-45D1-BACA-FA1200A9BA15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93415A-D347-4211-8F43-F2B7F6FE43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5B9005-EE6A-45D1-BACA-FA1200A9BA15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93415A-D347-4211-8F43-F2B7F6FE43B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5B9005-EE6A-45D1-BACA-FA1200A9BA15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93415A-D347-4211-8F43-F2B7F6FE43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5B9005-EE6A-45D1-BACA-FA1200A9BA15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93415A-D347-4211-8F43-F2B7F6FE43B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B5B9005-EE6A-45D1-BACA-FA1200A9BA15}" type="datetimeFigureOut">
              <a:rPr lang="ru-RU" smtClean="0"/>
              <a:t>29.05.2012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493415A-D347-4211-8F43-F2B7F6FE43BE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u="sng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u="sng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400" u="sng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u="sng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400" u="sng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u="sng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40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Тема урока</a:t>
            </a:r>
            <a:r>
              <a:rPr lang="ru-RU" sz="5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5400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«Морфемика. Корень слова»</a:t>
            </a:r>
            <a:br>
              <a:rPr lang="ru-RU" sz="5400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idx="1"/>
          </p:nvPr>
        </p:nvSpPr>
        <p:spPr>
          <a:xfrm>
            <a:off x="1435608" y="3068960"/>
            <a:ext cx="7498080" cy="3179440"/>
          </a:xfrm>
        </p:spPr>
        <p:txBody>
          <a:bodyPr>
            <a:noAutofit/>
          </a:bodyPr>
          <a:lstStyle/>
          <a:p>
            <a:r>
              <a:rPr lang="ru-RU" sz="4000" u="sng" dirty="0" smtClean="0">
                <a:solidFill>
                  <a:srgbClr val="C00000"/>
                </a:solidFill>
              </a:rPr>
              <a:t>Цель</a:t>
            </a: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</a:t>
            </a: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узнать, что такое корень слова, научиться выделять его в словах; повторить, что такое лексическое значение слова.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7261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70485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B0F0"/>
                </a:solidFill>
              </a:rPr>
              <a:t>Третий секрет</a:t>
            </a:r>
            <a:endParaRPr lang="ru-RU" sz="4800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2420938"/>
            <a:ext cx="8229600" cy="3903662"/>
          </a:xfrm>
        </p:spPr>
        <p:txBody>
          <a:bodyPr>
            <a:normAutofit/>
          </a:bodyPr>
          <a:lstStyle/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Чтобы найти корень, нужно подобрать однокоренные слова.</a:t>
            </a:r>
          </a:p>
        </p:txBody>
      </p:sp>
    </p:spTree>
    <p:extLst>
      <p:ext uri="{BB962C8B-B14F-4D97-AF65-F5344CB8AC3E}">
        <p14:creationId xmlns:p14="http://schemas.microsoft.com/office/powerpoint/2010/main" val="1472126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16632"/>
            <a:ext cx="8229600" cy="1731218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Продолжи ряд однокоренных слов, чтобы правильно выделить корень. 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4294967295"/>
          </p:nvPr>
        </p:nvSpPr>
        <p:spPr>
          <a:xfrm>
            <a:off x="0" y="1935163"/>
            <a:ext cx="8229600" cy="43894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1 вариант                                           2 вариант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грязный                                            темный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грязненький                                    темнота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грязнуля                                           потемнеть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загрязнить                                       затемнение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4162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0" y="332656"/>
            <a:ext cx="3707904" cy="5915744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Подсказка: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Одной или разных частей речи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слова                           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Помогут вам корень найти всегда.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120092805"/>
              </p:ext>
            </p:extLst>
          </p:nvPr>
        </p:nvGraphicFramePr>
        <p:xfrm>
          <a:off x="4032250" y="765175"/>
          <a:ext cx="5111752" cy="5820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3014"/>
                <a:gridCol w="1152128"/>
                <a:gridCol w="1224136"/>
                <a:gridCol w="1162474"/>
              </a:tblGrid>
              <a:tr h="10657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сад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груз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вар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6571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Существительное (кто?)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6571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Существительное (что?)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6571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Прилагательное (какой?)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6571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Глагол (что делать?)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47086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B0F0"/>
                </a:solidFill>
              </a:rPr>
              <a:t>Четвертый секрет</a:t>
            </a:r>
            <a:endParaRPr lang="ru-RU" sz="4800" dirty="0">
              <a:solidFill>
                <a:srgbClr val="00B0F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Однокоренные слова могут быть одной частью речи, а могут относиться к разным частям речи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673545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514350"/>
            <a:ext cx="6623050" cy="898525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Секреты корня</a:t>
            </a:r>
            <a:endParaRPr lang="ru-RU" sz="4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0" y="1676400"/>
            <a:ext cx="3059113" cy="4572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Выполнение заданий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556792"/>
            <a:ext cx="5040560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85878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60648"/>
            <a:ext cx="8229600" cy="216024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60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2636912"/>
            <a:ext cx="8229600" cy="3687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§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74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упр.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382 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5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9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idx="4294967295"/>
          </p:nvPr>
        </p:nvSpPr>
        <p:spPr>
          <a:xfrm>
            <a:off x="0" y="1676400"/>
            <a:ext cx="3132138" cy="4572000"/>
          </a:xfrm>
        </p:spPr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 изучает наука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морфемика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 такое морфема?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Какие морфемы вы знаете?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 idx="4294967295"/>
          </p:nvPr>
        </p:nvSpPr>
        <p:spPr>
          <a:xfrm>
            <a:off x="1135063" y="514350"/>
            <a:ext cx="8008937" cy="1162050"/>
          </a:xfrm>
        </p:spPr>
        <p:txBody>
          <a:bodyPr/>
          <a:lstStyle/>
          <a:p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Соберем рюкзак знаний!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673843"/>
            <a:ext cx="4482108" cy="427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3259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1030774"/>
              </p:ext>
            </p:extLst>
          </p:nvPr>
        </p:nvGraphicFramePr>
        <p:xfrm>
          <a:off x="323528" y="188640"/>
          <a:ext cx="8229600" cy="10081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88432"/>
                <a:gridCol w="4341168"/>
              </a:tblGrid>
              <a:tr h="10081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ТКТОТРТЕТНТЬТ 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УСУЛУОУВУАУ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noFill/>
                  </a:tcPr>
                </a:tc>
              </a:tr>
            </a:tbl>
          </a:graphicData>
        </a:graphic>
      </p:graphicFrame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8136904" cy="5470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5748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4294967295"/>
          </p:nvPr>
        </p:nvSpPr>
        <p:spPr>
          <a:xfrm>
            <a:off x="0" y="981075"/>
            <a:ext cx="8229600" cy="56880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? –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уш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ек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-  </a:t>
            </a:r>
          </a:p>
          <a:p>
            <a:pPr marL="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? –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ец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marL="0" indent="0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? – ниц – а </a:t>
            </a:r>
          </a:p>
          <a:p>
            <a:pPr marL="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? – н –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68144" y="1751615"/>
            <a:ext cx="720080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402832" y="3068960"/>
            <a:ext cx="817240" cy="60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4096249"/>
            <a:ext cx="779511" cy="6263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762609" y="5222528"/>
            <a:ext cx="1283568" cy="7506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618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908050"/>
            <a:ext cx="7851775" cy="1800225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Первый секрет</a:t>
            </a:r>
            <a:endParaRPr lang="ru-RU" sz="4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3228975"/>
            <a:ext cx="7854950" cy="1752600"/>
          </a:xfrm>
        </p:spPr>
        <p:txBody>
          <a:bodyPr>
            <a:normAutofit/>
          </a:bodyPr>
          <a:lstStyle/>
          <a:p>
            <a:pPr algn="l"/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Корень – главная значимая часть слова.</a:t>
            </a:r>
          </a:p>
        </p:txBody>
      </p:sp>
    </p:spTree>
    <p:extLst>
      <p:ext uri="{BB962C8B-B14F-4D97-AF65-F5344CB8AC3E}">
        <p14:creationId xmlns:p14="http://schemas.microsoft.com/office/powerpoint/2010/main" val="212020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6400800" y="1066800"/>
            <a:ext cx="2743200" cy="198120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1665288" y="5157788"/>
            <a:ext cx="7478712" cy="1150937"/>
          </a:xfrm>
        </p:spPr>
        <p:txBody>
          <a:bodyPr>
            <a:normAutofit fontScale="85000" lnSpcReduction="20000"/>
          </a:bodyPr>
          <a:lstStyle/>
          <a:p>
            <a:r>
              <a:rPr lang="ru-RU" sz="3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Подсказка: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Есть у слова корень, ветви и листва,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Ствол как смысл, которым наша речь жива.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16632"/>
            <a:ext cx="5544616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73744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65150" y="115888"/>
            <a:ext cx="8578850" cy="1512887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 ли слова являются однокоренными?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700213"/>
            <a:ext cx="8435975" cy="462438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водный                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водитель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водолаз</a:t>
            </a:r>
          </a:p>
          <a:p>
            <a:pPr marL="0" indent="0">
              <a:buNone/>
            </a:pPr>
            <a:r>
              <a:rPr lang="ru-RU" dirty="0" smtClean="0"/>
              <a:t>водяной                                                                   вода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водичка                                     водопровод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2888940"/>
            <a:ext cx="1706488" cy="38524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лако 4"/>
          <p:cNvSpPr/>
          <p:nvPr/>
        </p:nvSpPr>
        <p:spPr>
          <a:xfrm>
            <a:off x="0" y="1484784"/>
            <a:ext cx="9036496" cy="3888432"/>
          </a:xfrm>
          <a:prstGeom prst="cloud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379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70485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B0F0"/>
                </a:solidFill>
              </a:rPr>
              <a:t>Второй секрет</a:t>
            </a:r>
            <a:endParaRPr lang="ru-RU" sz="4800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2205038"/>
            <a:ext cx="8229600" cy="4119562"/>
          </a:xfrm>
        </p:spPr>
        <p:txBody>
          <a:bodyPr>
            <a:normAutofit/>
          </a:bodyPr>
          <a:lstStyle/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корне заключено общее лексическое значение однокоренных слов.</a:t>
            </a:r>
          </a:p>
          <a:p>
            <a:pPr marL="0" indent="0">
              <a:buNone/>
            </a:pP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735554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0" y="908720"/>
            <a:ext cx="3635896" cy="5339680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Подсказка: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Есть у слова формы, а есть родня,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Корень вам поможет найти лишь она.</a:t>
            </a:r>
          </a:p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4032250" y="1676400"/>
            <a:ext cx="5111750" cy="4572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Смелый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Смелому         смелость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Смелого          осмелеть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Смелых           смельчаки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51920" y="1196752"/>
            <a:ext cx="5112568" cy="4824536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6258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136</TotalTime>
  <Words>231</Words>
  <Application>Microsoft Office PowerPoint</Application>
  <PresentationFormat>Экран (4:3)</PresentationFormat>
  <Paragraphs>52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   Тема урока: «Морфемика. Корень слова» </vt:lpstr>
      <vt:lpstr>Соберем рюкзак знаний!</vt:lpstr>
      <vt:lpstr>Презентация PowerPoint</vt:lpstr>
      <vt:lpstr>Презентация PowerPoint</vt:lpstr>
      <vt:lpstr>Первый секрет</vt:lpstr>
      <vt:lpstr> </vt:lpstr>
      <vt:lpstr>Все ли слова являются однокоренными?</vt:lpstr>
      <vt:lpstr>Второй секрет</vt:lpstr>
      <vt:lpstr>Презентация PowerPoint</vt:lpstr>
      <vt:lpstr>Третий секрет</vt:lpstr>
      <vt:lpstr>Продолжи ряд однокоренных слов, чтобы правильно выделить корень. </vt:lpstr>
      <vt:lpstr>Презентация PowerPoint</vt:lpstr>
      <vt:lpstr>Четвертый секрет</vt:lpstr>
      <vt:lpstr>Секреты корня</vt:lpstr>
      <vt:lpstr>Домашнее задание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«Морфемика. Корень слова» </dc:title>
  <dc:creator>User</dc:creator>
  <cp:lastModifiedBy>User</cp:lastModifiedBy>
  <cp:revision>18</cp:revision>
  <dcterms:created xsi:type="dcterms:W3CDTF">2012-01-24T14:18:57Z</dcterms:created>
  <dcterms:modified xsi:type="dcterms:W3CDTF">2012-05-29T10:50:05Z</dcterms:modified>
</cp:coreProperties>
</file>