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556792"/>
            <a:ext cx="7117180" cy="1470025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на тему : «Моя малая Родина»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221088"/>
            <a:ext cx="3122574" cy="8614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МКДОУ «Детский сад №24» Тарасевич Н.Н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594928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Увельский район</a:t>
            </a:r>
          </a:p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с.Кичигино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</a:p>
        </p:txBody>
      </p:sp>
    </p:spTree>
    <p:extLst>
      <p:ext uri="{BB962C8B-B14F-4D97-AF65-F5344CB8AC3E}">
        <p14:creationId xmlns:p14="http://schemas.microsoft.com/office/powerpoint/2010/main" xmlns="" val="34121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Проблема патриотического воспитания подрастающего поколения сегодня одна из наиболее актуальных. 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</a:rPr>
              <a:t>Презентация рассчитана 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на </a:t>
            </a:r>
            <a:r>
              <a:rPr lang="ru-RU" sz="2000" i="1" dirty="0" smtClean="0">
                <a:solidFill>
                  <a:srgbClr val="000000"/>
                </a:solidFill>
                <a:latin typeface="Times New Roman"/>
              </a:rPr>
              <a:t>воспитанников подготовительной группы. </a:t>
            </a:r>
            <a:r>
              <a:rPr lang="ru-RU" sz="2000" i="1" dirty="0">
                <a:solidFill>
                  <a:srgbClr val="000000"/>
                </a:solidFill>
                <a:latin typeface="Times New Roman"/>
              </a:rPr>
              <a:t>Расширяется кругозор детей, происходит актуализация полученных знаний. 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Цель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проекта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: воспитание у подрастающего поколения ценностного отношения к культурному наследию: любви к родному селу, сопричастности к судьбе 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края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Задачи 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проекта: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pPr marL="768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/>
              </a:rPr>
              <a:t>Формирование </a:t>
            </a:r>
            <a:r>
              <a:rPr lang="ru-RU" dirty="0">
                <a:solidFill>
                  <a:schemeClr val="tx1"/>
                </a:solidFill>
                <a:latin typeface="Times New Roman"/>
              </a:rPr>
              <a:t>представлений о </a:t>
            </a:r>
            <a:r>
              <a:rPr lang="ru-RU" dirty="0" smtClean="0">
                <a:solidFill>
                  <a:schemeClr val="tx1"/>
                </a:solidFill>
                <a:latin typeface="Times New Roman"/>
              </a:rPr>
              <a:t>красоте ближайшего окружения.</a:t>
            </a:r>
            <a:r>
              <a:rPr lang="ru-RU" dirty="0">
                <a:solidFill>
                  <a:schemeClr val="tx1"/>
                </a:solidFill>
                <a:latin typeface="Times New Roman"/>
              </a:rPr>
              <a:t> </a:t>
            </a:r>
            <a:endParaRPr lang="ru-RU" sz="1400" dirty="0">
              <a:solidFill>
                <a:schemeClr val="tx1"/>
              </a:solidFill>
              <a:latin typeface="Calibri"/>
            </a:endParaRPr>
          </a:p>
          <a:p>
            <a:pPr marL="76835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/>
              </a:rPr>
              <a:t>Воспитание </a:t>
            </a:r>
            <a:r>
              <a:rPr lang="ru-RU" dirty="0">
                <a:solidFill>
                  <a:schemeClr val="tx1"/>
                </a:solidFill>
                <a:latin typeface="Times New Roman"/>
              </a:rPr>
              <a:t>добрых чувств, интереса к месту, где живет ребенок. </a:t>
            </a:r>
            <a:endParaRPr lang="ru-RU" sz="1400" dirty="0">
              <a:solidFill>
                <a:schemeClr val="tx1"/>
              </a:solidFill>
              <a:latin typeface="Calibri"/>
            </a:endParaRPr>
          </a:p>
          <a:p>
            <a:pPr marL="768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Воспитывать любовь к малой </a:t>
            </a:r>
            <a:r>
              <a:rPr lang="ru-RU" dirty="0" smtClean="0">
                <a:solidFill>
                  <a:schemeClr val="tx1"/>
                </a:solidFill>
                <a:latin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</a:rPr>
              <a:t>родине.</a:t>
            </a:r>
            <a:endParaRPr lang="ru-RU" sz="1400" dirty="0">
              <a:solidFill>
                <a:schemeClr val="tx1"/>
              </a:solidFill>
              <a:latin typeface="Calibri"/>
            </a:endParaRPr>
          </a:p>
          <a:p>
            <a:pPr marL="768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 Способствование активному вовлечению родителей в совместную деятельность с ребенком в условиях семьи и детского сада.</a:t>
            </a:r>
            <a:endParaRPr lang="ru-RU" sz="1400" dirty="0">
              <a:solidFill>
                <a:schemeClr val="tx1"/>
              </a:solidFill>
              <a:latin typeface="Calibri"/>
            </a:endParaRPr>
          </a:p>
          <a:p>
            <a:pPr marL="768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/>
              </a:rPr>
              <a:t>Создание развивающей среды</a:t>
            </a:r>
            <a:endParaRPr lang="ru-RU" sz="1400" dirty="0">
              <a:solidFill>
                <a:schemeClr val="tx1"/>
              </a:solidFill>
              <a:latin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52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548680"/>
            <a:ext cx="8352928" cy="59151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5157192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Р.Увелька</a:t>
            </a:r>
            <a:r>
              <a:rPr lang="ru-RU" dirty="0" smtClean="0">
                <a:solidFill>
                  <a:schemeClr val="bg1"/>
                </a:solidFill>
              </a:rPr>
              <a:t> .Увельский район Челябинской области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7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86310"/>
            <a:ext cx="8280920" cy="577899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364088" y="513278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Р. </a:t>
            </a:r>
            <a:r>
              <a:rPr lang="ru-RU" dirty="0" err="1" smtClean="0">
                <a:solidFill>
                  <a:schemeClr val="bg1"/>
                </a:solidFill>
              </a:rPr>
              <a:t>Кабанка</a:t>
            </a:r>
            <a:r>
              <a:rPr lang="ru-RU" dirty="0" smtClean="0">
                <a:solidFill>
                  <a:schemeClr val="bg1"/>
                </a:solidFill>
              </a:rPr>
              <a:t>, Увельский район, Челябинской области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033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31506"/>
            <a:ext cx="8352928" cy="58510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5004048" y="5085184"/>
            <a:ext cx="3721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«Царевна лягушка» </a:t>
            </a:r>
            <a:r>
              <a:rPr lang="ru-RU" dirty="0" err="1" smtClean="0"/>
              <a:t>р.Кабанка,Увельский</a:t>
            </a:r>
            <a:r>
              <a:rPr lang="ru-RU" dirty="0" smtClean="0"/>
              <a:t> район, Челябинской области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02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32656"/>
            <a:ext cx="8136904" cy="54151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427984" y="5805264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«Стрекоза» </a:t>
            </a:r>
            <a:r>
              <a:rPr lang="ru-RU" dirty="0" err="1" smtClean="0"/>
              <a:t>с.Кичигино</a:t>
            </a:r>
            <a:r>
              <a:rPr lang="ru-RU" dirty="0" smtClean="0"/>
              <a:t>, Увельский район, Челябинской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766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5436096" cy="40770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212976"/>
            <a:ext cx="4644008" cy="348300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971600" y="5495653"/>
            <a:ext cx="313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«Маслята» Сосновый бор с. </a:t>
            </a:r>
            <a:r>
              <a:rPr lang="ru-RU" dirty="0" err="1" smtClean="0"/>
              <a:t>Кичигино</a:t>
            </a:r>
            <a:r>
              <a:rPr lang="ru-RU" dirty="0" smtClean="0"/>
              <a:t>, Увельский район, Челябинская область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1556792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Мухоморчики</a:t>
            </a:r>
            <a:r>
              <a:rPr lang="ru-RU" dirty="0" smtClean="0"/>
              <a:t>» Сосновый бор, </a:t>
            </a:r>
          </a:p>
          <a:p>
            <a:r>
              <a:rPr lang="ru-RU" dirty="0" smtClean="0"/>
              <a:t>с </a:t>
            </a:r>
            <a:r>
              <a:rPr lang="ru-RU" dirty="0" err="1" smtClean="0"/>
              <a:t>Кичигино</a:t>
            </a:r>
            <a:r>
              <a:rPr lang="ru-RU" dirty="0" smtClean="0"/>
              <a:t>, Увельский район, челябинская область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712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9512" y="260648"/>
            <a:ext cx="8707821" cy="59766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139952" y="4869160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«Закат» </a:t>
            </a:r>
            <a:r>
              <a:rPr lang="ru-RU" dirty="0" err="1" smtClean="0">
                <a:solidFill>
                  <a:schemeClr val="bg1"/>
                </a:solidFill>
              </a:rPr>
              <a:t>Южноуральское</a:t>
            </a:r>
            <a:r>
              <a:rPr lang="ru-RU" dirty="0" smtClean="0">
                <a:solidFill>
                  <a:schemeClr val="bg1"/>
                </a:solidFill>
              </a:rPr>
              <a:t> водохранилище на </a:t>
            </a:r>
            <a:r>
              <a:rPr lang="ru-RU" dirty="0" err="1" smtClean="0">
                <a:solidFill>
                  <a:schemeClr val="bg1"/>
                </a:solidFill>
              </a:rPr>
              <a:t>р.Увелька</a:t>
            </a:r>
            <a:r>
              <a:rPr lang="ru-RU" dirty="0" smtClean="0">
                <a:solidFill>
                  <a:schemeClr val="bg1"/>
                </a:solidFill>
              </a:rPr>
              <a:t>, с. </a:t>
            </a:r>
            <a:r>
              <a:rPr lang="ru-RU" dirty="0" err="1" smtClean="0">
                <a:solidFill>
                  <a:schemeClr val="bg1"/>
                </a:solidFill>
              </a:rPr>
              <a:t>Кичигино</a:t>
            </a:r>
            <a:r>
              <a:rPr lang="ru-RU" dirty="0" smtClean="0">
                <a:solidFill>
                  <a:schemeClr val="bg1"/>
                </a:solidFill>
              </a:rPr>
              <a:t>, Увельский район, Челябинская область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717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24</TotalTime>
  <Words>162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Презентация на тему : «Моя малая Родина»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«Моя малая Родина»</dc:title>
  <dc:creator>иван</dc:creator>
  <cp:lastModifiedBy>Пользователь Windows</cp:lastModifiedBy>
  <cp:revision>4</cp:revision>
  <dcterms:created xsi:type="dcterms:W3CDTF">2019-11-19T02:18:18Z</dcterms:created>
  <dcterms:modified xsi:type="dcterms:W3CDTF">2019-12-10T09:05:59Z</dcterms:modified>
</cp:coreProperties>
</file>