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B238-B374-4A8A-984E-EBCC07D9DA4E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ED41F-5453-4D89-AEC8-F6CA4E6E2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174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B238-B374-4A8A-984E-EBCC07D9DA4E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ED41F-5453-4D89-AEC8-F6CA4E6E2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639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B238-B374-4A8A-984E-EBCC07D9DA4E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ED41F-5453-4D89-AEC8-F6CA4E6E2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228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B238-B374-4A8A-984E-EBCC07D9DA4E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ED41F-5453-4D89-AEC8-F6CA4E6E2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936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B238-B374-4A8A-984E-EBCC07D9DA4E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ED41F-5453-4D89-AEC8-F6CA4E6E2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246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B238-B374-4A8A-984E-EBCC07D9DA4E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ED41F-5453-4D89-AEC8-F6CA4E6E2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95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B238-B374-4A8A-984E-EBCC07D9DA4E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ED41F-5453-4D89-AEC8-F6CA4E6E2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324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B238-B374-4A8A-984E-EBCC07D9DA4E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ED41F-5453-4D89-AEC8-F6CA4E6E2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804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B238-B374-4A8A-984E-EBCC07D9DA4E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ED41F-5453-4D89-AEC8-F6CA4E6E2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303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B238-B374-4A8A-984E-EBCC07D9DA4E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ED41F-5453-4D89-AEC8-F6CA4E6E2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573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3B238-B374-4A8A-984E-EBCC07D9DA4E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ED41F-5453-4D89-AEC8-F6CA4E6E2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40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3B238-B374-4A8A-984E-EBCC07D9DA4E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ED41F-5453-4D89-AEC8-F6CA4E6E2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137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911" y="182880"/>
            <a:ext cx="2517540" cy="33963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3017" y="3170085"/>
            <a:ext cx="2549692" cy="343971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121" y="182880"/>
            <a:ext cx="2304517" cy="310896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540" y="3579224"/>
            <a:ext cx="2265785" cy="305670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0105" y="73860"/>
            <a:ext cx="2530571" cy="341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3274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2019-12-10T16:30:15Z</dcterms:created>
  <dcterms:modified xsi:type="dcterms:W3CDTF">2019-12-10T16:30:39Z</dcterms:modified>
</cp:coreProperties>
</file>