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5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48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95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604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215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6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81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74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675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92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809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C06AB-2160-4EA3-9235-7994F2DE23C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747C1-3CC3-45FB-976B-43C838A86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2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01" y="274319"/>
            <a:ext cx="2351315" cy="31350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795" y="3683725"/>
            <a:ext cx="3936275" cy="29522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8231" y="418011"/>
            <a:ext cx="3526970" cy="26452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1" y="3409405"/>
            <a:ext cx="3962400" cy="2971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7051" y="81642"/>
            <a:ext cx="3975463" cy="298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90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674" y="215537"/>
            <a:ext cx="4066903" cy="30501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673" y="3579223"/>
            <a:ext cx="4066903" cy="30175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017" y="215537"/>
            <a:ext cx="4380411" cy="30501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017" y="3523706"/>
            <a:ext cx="4380411" cy="307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268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2019-12-10T16:33:25Z</dcterms:created>
  <dcterms:modified xsi:type="dcterms:W3CDTF">2019-12-10T16:33:39Z</dcterms:modified>
</cp:coreProperties>
</file>