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-fotki.yandex.ru/get/47776/200418627.15e/0_16ef75_dbc0722b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0" y="1360620"/>
            <a:ext cx="1116372" cy="413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00100" y="1357299"/>
            <a:ext cx="7742664" cy="4670889"/>
            <a:chOff x="1008711" y="1541842"/>
            <a:chExt cx="7165477" cy="359377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008711" y="1541842"/>
              <a:ext cx="7165477" cy="2154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4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Оптимизация выборов методов и средств обучения при организации разных  видов урока.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32625" y="4780408"/>
              <a:ext cx="5084703" cy="355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Семинар – практикум 10.11.2016г.</a:t>
              </a:r>
              <a:endPara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00562" y="442913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Зуева Елена Богдановна, учитель начальный классов.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6623/108950446.115/0_cd262_fe34203a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00438"/>
            <a:ext cx="2786082" cy="21526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 Ю.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Бабанского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71547"/>
            <a:ext cx="7543824" cy="371477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организации и осуществления учебно-познавательной деятельности.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стимулирования и мотивации учебно-познавательной деятельности.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контроля и самоконтроля эффективности учебно-познавательной 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71530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2835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7030A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7030A0"/>
                  </a:solidFill>
                  <a:latin typeface="Monotype Corsiva" pitchFamily="66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7030A0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rgbClr val="7030A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4"/>
            <a:ext cx="7615262" cy="221457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Метод, есть путь познания, который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 прокладывает к своему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предмету, руководствуясь гипотезой.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AutoShape 2" descr="https://im1-tub-ru.yandex.net/i?id=32d61d287ec2e3196dd0308d16bed8ff&amp;n=33&amp;h=215&amp;w=29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https://im1-tub-ru.yandex.net/i?id=32d61d287ec2e3196dd0308d16bed8ff&amp;n=33&amp;h=215&amp;w=2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143248"/>
            <a:ext cx="3057527" cy="2190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7"/>
            <a:ext cx="7686700" cy="20002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деятельности – это способ ее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осуществления, путь, ведущий к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достижению цели.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img-fotki.yandex.ru/get/5602/129367479.1f/0_5fa72_7da3db55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643182"/>
            <a:ext cx="3714776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1"/>
            <a:ext cx="7615262" cy="28575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 в философии – способ достижения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определенной цели, совокупность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приемов или операций практического или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теоретического освоения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img-fotki.yandex.ru/get/6519/108950446.115/0_cd256_efdcecf2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4071942"/>
            <a:ext cx="2857520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28605"/>
            <a:ext cx="7615262" cy="25003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педагогике МЕТОД – элемент системы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действий обучающегося, имеющей целью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процессами, формирования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новых понятий в мышлении обучаемых.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учитель 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357562"/>
            <a:ext cx="28575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6" name="Picture 4" descr="http://img-fotki.yandex.ru/get/6623/108950446.114/0_cd221_e191a05a_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5" y="2786058"/>
            <a:ext cx="3690959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Признаки методов обучения: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543824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Обозначить цель обучения;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 усвоения;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 взаимодействия субъектов обучения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Методы преподавания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приемов в соответствующих им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 педагогической деятельности,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целенаправленное применение которых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 повысить эффективность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управления деятельностью обучаемых 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процессе решения определенного типа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 педагогических задач.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868346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Классификация методов обучения.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714489"/>
            <a:ext cx="7543824" cy="228601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 метод.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Наглядный метод.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Словесный метод.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142984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источнику получения знаний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g-fotki.yandex.ru/get/6620/108950446.115/0_cd25e_27042e76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286124"/>
            <a:ext cx="3069379" cy="29670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Классификация М.Н.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Скаткина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И.Я.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Лернера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1"/>
            <a:ext cx="7686700" cy="297180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Объяснительно-иллюстративный.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Репродуктивный.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Проблемного изложения.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Частично-поисковый (эвристический).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g-fotki.yandex.ru/get/6620/108950446.115/0_cd261_668b1ae7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9631" y="4214818"/>
            <a:ext cx="3389660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231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Признаки методов обучения:</vt:lpstr>
      <vt:lpstr>Методы преподавания</vt:lpstr>
      <vt:lpstr>Классификация методов обучения.</vt:lpstr>
      <vt:lpstr>Классификация М.Н. Скаткина и И.Я. Лернера</vt:lpstr>
      <vt:lpstr>Классификация Ю. К. Бабанского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Александр З</cp:lastModifiedBy>
  <cp:revision>45</cp:revision>
  <dcterms:created xsi:type="dcterms:W3CDTF">2014-07-06T18:18:01Z</dcterms:created>
  <dcterms:modified xsi:type="dcterms:W3CDTF">2019-12-10T09:16:05Z</dcterms:modified>
</cp:coreProperties>
</file>