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7" r:id="rId5"/>
    <p:sldId id="263" r:id="rId6"/>
    <p:sldId id="265" r:id="rId7"/>
    <p:sldId id="264" r:id="rId8"/>
    <p:sldId id="277" r:id="rId9"/>
    <p:sldId id="274" r:id="rId10"/>
    <p:sldId id="275" r:id="rId11"/>
    <p:sldId id="276" r:id="rId12"/>
    <p:sldId id="270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CDE"/>
    <a:srgbClr val="54ABD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9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62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12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374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26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8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397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752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505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6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04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4ABD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939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857364"/>
            <a:ext cx="72866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rgbClr val="002060">
                      <a:alpha val="65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Зима.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rgbClr val="002060">
                      <a:alpha val="65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Зимующие птицы.</a:t>
            </a:r>
            <a:endParaRPr lang="ru-RU" sz="5400" b="1" spc="50" dirty="0">
              <a:ln w="13500">
                <a:solidFill>
                  <a:srgbClr val="002060">
                    <a:alpha val="6500"/>
                  </a:srgb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5286388"/>
            <a:ext cx="45720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000" cap="none" spc="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Подготовила</a:t>
            </a:r>
            <a:endParaRPr lang="ru-RU" sz="2000" cap="none" spc="0" dirty="0" smtClean="0">
              <a:ln w="12700">
                <a:solidFill>
                  <a:srgbClr val="002060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Булатова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Н.А.</a:t>
            </a:r>
          </a:p>
          <a:p>
            <a:pPr algn="r"/>
            <a:r>
              <a:rPr lang="ru-RU" sz="2000" cap="none" spc="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учитель – логопед </a:t>
            </a:r>
          </a:p>
          <a:p>
            <a:pPr algn="r"/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МКДОУ № 22 г. Аша</a:t>
            </a:r>
            <a:endParaRPr lang="ru-RU" sz="2000" cap="none" spc="0" dirty="0">
              <a:ln w="12700">
                <a:solidFill>
                  <a:srgbClr val="002060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2121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Sergei\Desktop\bird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2" y="1985962"/>
            <a:ext cx="3810000" cy="2886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128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Sergei\Desktop\bombycilla_garrul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78" y="2348880"/>
            <a:ext cx="3155627" cy="3494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554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92694"/>
            <a:ext cx="84621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Птички зимой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www.barbariki.ru/images/feeder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2592288" cy="199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4gazon.ru/wp-content/uploads/2013/07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571612"/>
            <a:ext cx="2254651" cy="2494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6" name="Picture 6" descr="http://img0.liveinternet.ru/images/attach/c/4/82/447/82447664_000627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2669021" cy="195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30" name="Picture 10" descr="http://500ptiz.ru/wp-content/uploads/2011/11/kormushki_bird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357694"/>
            <a:ext cx="2306949" cy="204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8" name="Picture 8" descr="http://xn----8sbiecm6bhdx8i.xn--p1ai/sites/default/files/kormushka_butilk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2928934"/>
            <a:ext cx="2643206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4106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857364"/>
            <a:ext cx="72866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rgbClr val="002060">
                      <a:alpha val="65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Зима.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rgbClr val="002060">
                      <a:alpha val="65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Зимующие птицы.</a:t>
            </a:r>
            <a:endParaRPr lang="ru-RU" sz="5400" b="1" spc="50" dirty="0">
              <a:ln w="13500">
                <a:solidFill>
                  <a:srgbClr val="002060">
                    <a:alpha val="6500"/>
                  </a:srgbClr>
                </a:solidFill>
                <a:prstDash val="solid"/>
              </a:ln>
              <a:solidFill>
                <a:srgbClr val="0070C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5286388"/>
            <a:ext cx="45720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000" cap="none" spc="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Подготовила</a:t>
            </a:r>
            <a:endParaRPr lang="ru-RU" sz="2000" cap="none" spc="0" dirty="0" smtClean="0">
              <a:ln w="12700">
                <a:solidFill>
                  <a:srgbClr val="002060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Булатова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Н.А.</a:t>
            </a:r>
          </a:p>
          <a:p>
            <a:pPr algn="r"/>
            <a:r>
              <a:rPr lang="ru-RU" sz="2000" cap="none" spc="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учитель – логопед </a:t>
            </a:r>
          </a:p>
          <a:p>
            <a:pPr algn="r"/>
            <a:r>
              <a:rPr lang="ru-RU" sz="2000" dirty="0" smtClean="0">
                <a:ln w="12700">
                  <a:solidFill>
                    <a:srgbClr val="002060"/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МКДОУ № 22 г. Аша</a:t>
            </a:r>
            <a:endParaRPr lang="ru-RU" sz="2000" cap="none" spc="0" dirty="0">
              <a:ln w="12700">
                <a:solidFill>
                  <a:srgbClr val="002060"/>
                </a:solidFill>
                <a:prstDash val="solid"/>
              </a:ln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21217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3" name="Picture 3" descr="C:\Users\Натали\Desktop\сайт\milyiy-mish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714356"/>
            <a:ext cx="5638872" cy="56388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3574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layfoto.ru/wp-content/uploads/2012/11/%D0%B7%D0%B8%D0%BC%D0%B0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1588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90329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Вороны очень умны. Фигура у вороны довольно неуклюжая. Ест ворона всё. Падаль, мыши, птички и их яйца, всякого рода черви и жуки, слизняки, рыба, овощи, фрукты, сыр, творог – всё ей годится.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природе ворона безусловно полезна, но вблизи человеческого жилья становится воровкой.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85324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050" name="Picture 2" descr="http://f3.foto.rambler.ru/preview/r/668x514/4ecc94cd-17fd-4f59-cd94-937cc43d4f76/%D0%92%D0%BE%D1%80%D0%BE%D0%BD%D0%B0_%D0%A1%D0%B5%D1%80%D0%B0%D1%8F_%D0%B2%D0%BE%D1%80%D0%BE%D0%BD%D0%B0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811633"/>
            <a:ext cx="3423324" cy="2634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79527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1695427"/>
            <a:ext cx="45979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Снегирь чуть крупнее воробья, очень плотного сложения, сверху голубовато-серая с чёрным шапочка, подбородком, крыльями и хвостом, белыми надхвостьем и полосой на крыле, щёки и грудь у самцов красные или красно-розовые.</a:t>
            </a:r>
          </a:p>
        </p:txBody>
      </p:sp>
      <p:pic>
        <p:nvPicPr>
          <p:cNvPr id="4098" name="Picture 2" descr="http://pics.livejournal.com/ulitka_kg/pic/000ap7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3839790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611560" y="692694"/>
            <a:ext cx="831815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22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857364"/>
            <a:ext cx="490329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Летом пёстрые дятлы питаются древесными насекомыми, а зимой – семенами хвойных деревьев. Весной дятел пьёт берёзовый сок.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Это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одна из очень полезных птиц наших лесов: работает круглый год по уничтожению вредителей.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85324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www.latoro.ru/oboi/animals/17500-oboi-dyate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357430"/>
            <a:ext cx="3563014" cy="2512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33920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61916" y="37728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2000240"/>
            <a:ext cx="490329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голубей туловище светло-серое, с беловатым надхвостьем и двумя тёмными полосами на внешней стороне крыльев.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Обладает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прекрасным зрением – различает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цвета радуги и ультрафиолетовые лучи.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Питается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растительными кормами: семенами, ягодами, плодами фруктовых деревьев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upload.wikimedia.org/wikipedia/commons/d/de/Orsopapera-colombo_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3651847" cy="27388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611560" y="692694"/>
            <a:ext cx="831815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Зимующие птицы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8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61916" y="37728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28604"/>
            <a:ext cx="831815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Подвижная игра </a:t>
            </a:r>
          </a:p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«Птицы»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9" name="Picture 3" descr="C:\Users\Натали\Desktop\сайт\2593636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167063"/>
            <a:ext cx="8184994" cy="53337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58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Sergei\Desktop\2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2861696" cy="2712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162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238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RePack by Diakov</cp:lastModifiedBy>
  <cp:revision>48</cp:revision>
  <dcterms:created xsi:type="dcterms:W3CDTF">2013-11-30T07:31:00Z</dcterms:created>
  <dcterms:modified xsi:type="dcterms:W3CDTF">2019-12-10T17:57:27Z</dcterms:modified>
</cp:coreProperties>
</file>