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65" r:id="rId5"/>
    <p:sldId id="259" r:id="rId6"/>
    <p:sldId id="261" r:id="rId7"/>
    <p:sldId id="262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05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17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05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24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30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0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27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818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08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08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9E597-BFA7-41DD-9F85-98098A5CFB68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DEE2A-F7DF-4253-86E3-6C6B6756C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17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08" y="1196752"/>
            <a:ext cx="536064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«МАМИНЫ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ПОМОЩНИКИ»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12576" y="5301208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Подготовила: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Витоль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Светлана Владимировна</a:t>
            </a:r>
          </a:p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воспитатель ГБДОУ д/с№356 Московского района</a:t>
            </a:r>
          </a:p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г. Санкт-Петербурга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44" name="Picture 4" descr="https://st.depositphotos.com/1917447/4315/v/950/depositphotos_43154451-stock-illustration-woman-cleaning-with-mop-f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5" y="-797"/>
            <a:ext cx="3995936" cy="685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1" y="3079480"/>
            <a:ext cx="303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Для первой младшей группы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1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7104" y="88765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Все эти предметы нужны маме в доме, чтобы пылесосить, подметать и мыть пол, стирать, готовить обед.</a:t>
            </a: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73760"/>
            <a:ext cx="9144000" cy="536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3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hometown-hobbies.com/wp-content/uploads/2018/07/popular-kids-room-wall-decor-new-kids-furniture-good-design-of-in-kids-bedroom-wall-dec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3767" y="1052736"/>
            <a:ext cx="71620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Ребята, все вы умеете убирать за собой игрушки? </a:t>
            </a:r>
          </a:p>
          <a:p>
            <a:r>
              <a:rPr lang="ru-RU" sz="2400" b="1" dirty="0" smtClean="0"/>
              <a:t>Пока мама готовит обед, сти­рает, вы ведь сами </a:t>
            </a:r>
          </a:p>
          <a:p>
            <a:r>
              <a:rPr lang="ru-RU" sz="2400" b="1" dirty="0" smtClean="0"/>
              <a:t>убираете игрушки после игры? </a:t>
            </a:r>
          </a:p>
          <a:p>
            <a:r>
              <a:rPr lang="ru-RU" sz="2400" b="1" dirty="0" smtClean="0"/>
              <a:t>Посмотрите на картинки.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4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library.kissclipart.com/20180828/fsw/kissclipart-mop-clip-art-clipart-clip-art-e015a5de02d78e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620688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53939" y="2015262"/>
            <a:ext cx="4952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нужна швабра?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63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banner2.kisspng.com/20180713/zfh/kisspng-vacuum-cleaner-dust-collection-system-price-street-promotion-5b494e730a28d6.98040690153153086704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08" y="0"/>
            <a:ext cx="9164007" cy="684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2130" y="456992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-20008" y="1844823"/>
            <a:ext cx="398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Зачем маме нужен пылесос?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430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3508"/>
            <a:ext cx="6444208" cy="4794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41157" y="1287924"/>
            <a:ext cx="470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нужен ве­ник 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764704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807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"/>
            <a:ext cx="8064896" cy="6806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72511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6334780"/>
            <a:ext cx="4656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нужно ведро?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446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6124"/>
            <a:ext cx="6335820" cy="4897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48978" y="620688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204595" y="1402904"/>
            <a:ext cx="4262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нужен таз?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420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7308304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9502" y="836712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840266" y="1931408"/>
            <a:ext cx="4586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нужен совок?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03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16" y="1998870"/>
            <a:ext cx="5394176" cy="485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5493" y="703162"/>
            <a:ext cx="1437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это?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139952" y="1475650"/>
            <a:ext cx="4551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Для чего маме нужна тёрка?</a:t>
            </a:r>
            <a:endParaRPr lang="ru-RU" sz="2800" dirty="0"/>
          </a:p>
        </p:txBody>
      </p:sp>
      <p:pic>
        <p:nvPicPr>
          <p:cNvPr id="6155" name="Picture 11" descr="http://wombe.ru/wp-content/uploads/2015/06/morkov-kosmetologii-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788" y="3495583"/>
            <a:ext cx="5184576" cy="335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58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135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«МАМИНЫ  ПОМОЩНИКИ»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10</cp:revision>
  <dcterms:created xsi:type="dcterms:W3CDTF">2019-04-03T17:55:28Z</dcterms:created>
  <dcterms:modified xsi:type="dcterms:W3CDTF">2019-12-10T07:56:07Z</dcterms:modified>
</cp:coreProperties>
</file>