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3" r:id="rId6"/>
    <p:sldId id="264" r:id="rId7"/>
    <p:sldId id="265" r:id="rId8"/>
    <p:sldId id="270" r:id="rId9"/>
    <p:sldId id="267" r:id="rId10"/>
    <p:sldId id="268" r:id="rId11"/>
    <p:sldId id="269" r:id="rId12"/>
    <p:sldId id="271" r:id="rId13"/>
    <p:sldId id="272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5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46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51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62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09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92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56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00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82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347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6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83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41241-4814-4C2B-ACBF-F8B6BBF61E99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74D7A-0C99-4393-A4A6-1823D0148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8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556792"/>
            <a:ext cx="7772400" cy="20436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Презентация на тему:    «Домашние животные»                                         </a:t>
            </a: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</a:rPr>
              <a:t>для первой младшей группы</a:t>
            </a:r>
            <a:endParaRPr lang="ru-RU" sz="31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789040"/>
            <a:ext cx="6400800" cy="1752600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Воспитатель:Витоль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Светлана Владимировна</a:t>
            </a:r>
          </a:p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ГБДОУ д/с №356 Московского района </a:t>
            </a:r>
            <a:r>
              <a:rPr lang="ru-RU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г.Санкт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-Петербурга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2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10527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Не услышишь ни словечка</a:t>
            </a:r>
          </a:p>
          <a:p>
            <a:r>
              <a:rPr lang="ru-RU" sz="2400" dirty="0"/>
              <a:t>Ты от маленькой овечки.</a:t>
            </a:r>
          </a:p>
          <a:p>
            <a:r>
              <a:rPr lang="ru-RU" sz="2400" dirty="0"/>
              <a:t>На любой вопрос тебе</a:t>
            </a:r>
          </a:p>
          <a:p>
            <a:r>
              <a:rPr lang="ru-RU" sz="2400" dirty="0"/>
              <a:t>Лишь упрямо скажет: «</a:t>
            </a:r>
            <a:r>
              <a:rPr lang="ru-RU" sz="2400" dirty="0" err="1"/>
              <a:t>Бе</a:t>
            </a:r>
            <a:r>
              <a:rPr lang="ru-RU" sz="2400" dirty="0"/>
              <a:t>-е-е»</a:t>
            </a:r>
          </a:p>
        </p:txBody>
      </p:sp>
      <p:pic>
        <p:nvPicPr>
          <p:cNvPr id="7170" name="Picture 2" descr="https://im0-tub-ru.yandex.net/i?id=0a62a4ecec9c9f389c2dda64509dc6c4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6912" y="2780928"/>
            <a:ext cx="4355975" cy="3266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019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9030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Непослушная коза</a:t>
            </a:r>
            <a:br>
              <a:rPr lang="ru-RU" sz="2400" dirty="0"/>
            </a:br>
            <a:r>
              <a:rPr lang="ru-RU" sz="2400" dirty="0"/>
              <a:t>Смотрит прямо мне в глаза!</a:t>
            </a:r>
            <a:br>
              <a:rPr lang="ru-RU" sz="2400" dirty="0"/>
            </a:br>
            <a:r>
              <a:rPr lang="ru-RU" sz="2400" dirty="0"/>
              <a:t>Сильно упирается...</a:t>
            </a:r>
            <a:br>
              <a:rPr lang="ru-RU" sz="2400" dirty="0"/>
            </a:br>
            <a:r>
              <a:rPr lang="ru-RU" sz="2400" dirty="0"/>
              <a:t>Ей сарай не нравится.</a:t>
            </a:r>
          </a:p>
        </p:txBody>
      </p:sp>
      <p:pic>
        <p:nvPicPr>
          <p:cNvPr id="6146" name="Picture 2" descr="https://avatars.mds.yandex.net/get-pdb/901820/838d7238-f743-4342-a252-4aa3d894337f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8417" y="2623980"/>
            <a:ext cx="4968353" cy="331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427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dn.wallpapersafari.com/9/46/gheLi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83831" cy="343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lapkins.ru/upload/iblock/8b8/8b8ab703b918adcab09b944bad4940e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249" y="3256322"/>
            <a:ext cx="5374751" cy="360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https://img-fotki.yandex.ru/get/5800/ivanpobeda.115/0_3b1ff_9f737209_X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02" y="3437875"/>
            <a:ext cx="3787451" cy="339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http://8plus1.ru/wp-content/uploads/hryushk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831" y="0"/>
            <a:ext cx="4559634" cy="325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674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lifeinua.com/photos/board/2017/04/954789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" y="0"/>
            <a:ext cx="4643117" cy="34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zoolog.guru/wp-content/uploads/2018/10/post_5bbf59316d3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7205" y="3482338"/>
            <a:ext cx="5111648" cy="337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us.toluna.com/dpolls_images/2017/01/14/17536e60-efc8-4ad0-a317-3659551e5ab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523656" cy="34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get.wallhere.com/photo/sheep-lamb-wool-Mother-67465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" y="3482338"/>
            <a:ext cx="4644371" cy="337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057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11ee/00052e85-41048a92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79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322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- обогащение знаний о домашних животных и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их детёнышах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- формировать знания о домашних животных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- познакомить с потребностями животных для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роста и развития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62249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4.infourok.ru/uploads/ex/0675/0010469c-55e51bcd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683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92" y="9807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Проживает во дворе,</a:t>
            </a:r>
            <a:br>
              <a:rPr lang="ru-RU" sz="2400" dirty="0"/>
            </a:br>
            <a:r>
              <a:rPr lang="ru-RU" sz="2400" dirty="0"/>
              <a:t>В личном доме-конуре,</a:t>
            </a:r>
            <a:br>
              <a:rPr lang="ru-RU" sz="2400" dirty="0"/>
            </a:br>
            <a:r>
              <a:rPr lang="ru-RU" sz="2400" dirty="0"/>
              <a:t>И на всех, кого не знает,</a:t>
            </a:r>
            <a:br>
              <a:rPr lang="ru-RU" sz="2400" dirty="0"/>
            </a:br>
            <a:r>
              <a:rPr lang="ru-RU" sz="2400" dirty="0"/>
              <a:t>То рычит она, то лает.</a:t>
            </a:r>
          </a:p>
        </p:txBody>
      </p:sp>
      <p:pic>
        <p:nvPicPr>
          <p:cNvPr id="3074" name="Picture 2" descr="https://avatars.mds.yandex.net/get-pdb/750514/29afe2e5-75b0-45a1-b4fa-c22fe4b31f8e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6853" y="2780928"/>
            <a:ext cx="4889010" cy="305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729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95007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Мордочка усатая, </a:t>
            </a:r>
          </a:p>
          <a:p>
            <a:r>
              <a:rPr lang="ru-RU" sz="2400" dirty="0"/>
              <a:t>Шубка полосатая, </a:t>
            </a:r>
          </a:p>
          <a:p>
            <a:r>
              <a:rPr lang="ru-RU" sz="2400" dirty="0"/>
              <a:t>Часто умывается, </a:t>
            </a:r>
          </a:p>
          <a:p>
            <a:r>
              <a:rPr lang="ru-RU" sz="2400" dirty="0"/>
              <a:t>За хвостом гоняется</a:t>
            </a:r>
          </a:p>
        </p:txBody>
      </p:sp>
      <p:pic>
        <p:nvPicPr>
          <p:cNvPr id="10242" name="Picture 2" descr="http://desktopwallpapers.org.ua/pic/201208/1920x1200/desktopwallpapers.org.ua-185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4860032" cy="303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546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0527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Толстовата, неуклюжа,</a:t>
            </a:r>
            <a:br>
              <a:rPr lang="ru-RU" sz="2400" dirty="0"/>
            </a:br>
            <a:r>
              <a:rPr lang="ru-RU" sz="2400" dirty="0"/>
              <a:t>Любит грязь и любит лужи,</a:t>
            </a:r>
            <a:br>
              <a:rPr lang="ru-RU" sz="2400" dirty="0"/>
            </a:br>
            <a:r>
              <a:rPr lang="ru-RU" sz="2400" dirty="0"/>
              <a:t>Любит спать и любит хрюкать,</a:t>
            </a:r>
            <a:br>
              <a:rPr lang="ru-RU" sz="2400" dirty="0"/>
            </a:br>
            <a:r>
              <a:rPr lang="ru-RU" sz="2400" dirty="0"/>
              <a:t>Пятачком в грязи </a:t>
            </a:r>
            <a:r>
              <a:rPr lang="ru-RU" sz="2400" dirty="0" err="1"/>
              <a:t>похлюпать</a:t>
            </a:r>
            <a:r>
              <a:rPr lang="ru-RU" sz="2400" dirty="0"/>
              <a:t>.</a:t>
            </a:r>
          </a:p>
        </p:txBody>
      </p:sp>
      <p:pic>
        <p:nvPicPr>
          <p:cNvPr id="9218" name="Picture 2" descr="https://selo-exp.com/wp-content/uploads/2017/06/102582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7554" y="2708920"/>
            <a:ext cx="5020412" cy="341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349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98072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Хоть крепки мои копыта </a:t>
            </a:r>
            <a:endParaRPr lang="ru-RU" sz="2400" dirty="0" smtClean="0"/>
          </a:p>
          <a:p>
            <a:r>
              <a:rPr lang="ru-RU" sz="2400" dirty="0" smtClean="0"/>
              <a:t>И </a:t>
            </a:r>
            <a:r>
              <a:rPr lang="ru-RU" sz="2400" dirty="0"/>
              <a:t>остры мои рога, </a:t>
            </a:r>
            <a:endParaRPr lang="ru-RU" sz="2400" dirty="0" smtClean="0"/>
          </a:p>
          <a:p>
            <a:r>
              <a:rPr lang="ru-RU" sz="2400" dirty="0" smtClean="0"/>
              <a:t>Я </a:t>
            </a:r>
            <a:r>
              <a:rPr lang="ru-RU" sz="2400" dirty="0"/>
              <a:t>добра и не сердита, </a:t>
            </a:r>
            <a:endParaRPr lang="ru-RU" sz="2400" dirty="0" smtClean="0"/>
          </a:p>
          <a:p>
            <a:r>
              <a:rPr lang="ru-RU" sz="2400" dirty="0" smtClean="0"/>
              <a:t>Нравом </a:t>
            </a:r>
            <a:r>
              <a:rPr lang="ru-RU" sz="2400" dirty="0"/>
              <a:t>вовсе не строга.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поле я мычу: «Му-му! </a:t>
            </a:r>
            <a:endParaRPr lang="ru-RU" sz="2400" dirty="0" smtClean="0"/>
          </a:p>
          <a:p>
            <a:r>
              <a:rPr lang="ru-RU" sz="2400" dirty="0" smtClean="0"/>
              <a:t>Молочка </a:t>
            </a:r>
            <a:r>
              <a:rPr lang="ru-RU" sz="2400" dirty="0"/>
              <a:t>налить кому?»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8194" name="Picture 2" descr="https://avatars.mds.yandex.net/get-pdb/777813/12fc5bcc-7ab6-4426-a93c-a49ee12214b9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1329" y="2927025"/>
            <a:ext cx="4602801" cy="306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677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90872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К</a:t>
            </a:r>
            <a:r>
              <a:rPr lang="ru-RU" sz="2400" dirty="0" smtClean="0"/>
              <a:t>ролик </a:t>
            </a:r>
            <a:r>
              <a:rPr lang="ru-RU" sz="2400" dirty="0"/>
              <a:t>- маленький </a:t>
            </a:r>
            <a:r>
              <a:rPr lang="ru-RU" sz="2400" dirty="0" err="1"/>
              <a:t>пушистик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От ушей до самых пяток,</a:t>
            </a:r>
            <a:br>
              <a:rPr lang="ru-RU" sz="2400" dirty="0"/>
            </a:br>
            <a:r>
              <a:rPr lang="ru-RU" sz="2400" dirty="0"/>
              <a:t>Он капустный любит листик,</a:t>
            </a:r>
            <a:br>
              <a:rPr lang="ru-RU" sz="2400" dirty="0"/>
            </a:br>
            <a:r>
              <a:rPr lang="ru-RU" sz="2400" dirty="0"/>
              <a:t>Вкус моркови ему </a:t>
            </a:r>
            <a:r>
              <a:rPr lang="ru-RU" sz="2400" dirty="0" smtClean="0"/>
              <a:t>сладок.</a:t>
            </a:r>
            <a:endParaRPr lang="ru-RU" sz="2400" dirty="0"/>
          </a:p>
        </p:txBody>
      </p:sp>
      <p:pic>
        <p:nvPicPr>
          <p:cNvPr id="4098" name="Picture 2" descr="https://c.pxhere.com/photos/d2/92/rabbit_animal_baby_rabbit_bunny_cute_nature_mammal_pet-1161889.jpg!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5417" y="2478380"/>
            <a:ext cx="5224686" cy="348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705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8217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95702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Чемпионка в быстром беге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Я </a:t>
            </a:r>
            <a:r>
              <a:rPr lang="ru-RU" sz="2400" dirty="0"/>
              <a:t>порой вожу телеги. </a:t>
            </a:r>
            <a:endParaRPr lang="ru-RU" sz="2400" dirty="0" smtClean="0"/>
          </a:p>
          <a:p>
            <a:r>
              <a:rPr lang="ru-RU" sz="2400" dirty="0" smtClean="0"/>
              <a:t>Дядя </a:t>
            </a:r>
            <a:r>
              <a:rPr lang="ru-RU" sz="2400" dirty="0"/>
              <a:t>конюх мне принес </a:t>
            </a:r>
            <a:endParaRPr lang="ru-RU" sz="2400" dirty="0" smtClean="0"/>
          </a:p>
          <a:p>
            <a:r>
              <a:rPr lang="ru-RU" sz="2400" dirty="0" smtClean="0"/>
              <a:t>Воду</a:t>
            </a:r>
            <a:r>
              <a:rPr lang="ru-RU" sz="2400" dirty="0"/>
              <a:t>, сено и овес.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122" name="Picture 2" descr="https://agrostory.com/upload/medialibrary/557/5578a9d949d88d9e64eb71875b72f9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1" y="2673209"/>
            <a:ext cx="4911708" cy="327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0961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154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на тему:    «Домашние животные»                                         для первой младшей группы</vt:lpstr>
      <vt:lpstr>Цели и 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«Домашние животные»</dc:title>
  <dc:creator>Света</dc:creator>
  <cp:lastModifiedBy>Света</cp:lastModifiedBy>
  <cp:revision>11</cp:revision>
  <dcterms:created xsi:type="dcterms:W3CDTF">2019-02-01T20:04:37Z</dcterms:created>
  <dcterms:modified xsi:type="dcterms:W3CDTF">2019-12-10T07:56:58Z</dcterms:modified>
</cp:coreProperties>
</file>