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3" r:id="rId9"/>
    <p:sldId id="266" r:id="rId10"/>
    <p:sldId id="265" r:id="rId11"/>
    <p:sldId id="269" r:id="rId12"/>
    <p:sldId id="268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D4719D5C-5A55-437B-8B60-17AFA11A5B1E}">
          <p14:sldIdLst>
            <p14:sldId id="256"/>
            <p14:sldId id="257"/>
            <p14:sldId id="258"/>
            <p14:sldId id="259"/>
            <p14:sldId id="264"/>
          </p14:sldIdLst>
        </p14:section>
        <p14:section name="Раздел без заголовка" id="{AA24F864-93C3-4918-B21B-5FDBCACE9400}">
          <p14:sldIdLst>
            <p14:sldId id="260"/>
            <p14:sldId id="262"/>
            <p14:sldId id="263"/>
            <p14:sldId id="266"/>
            <p14:sldId id="265"/>
            <p14:sldId id="269"/>
            <p14:sldId id="268"/>
            <p14:sldId id="270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image" Target="../media/image1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166666666666671E-2"/>
          <c:y val="0.32187500000000036"/>
          <c:w val="0.56127083333333394"/>
          <c:h val="0.653125000000000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50800" dist="50800" dir="5400000" algn="ctr" rotWithShape="0">
                <a:srgbClr val="FFFF00"/>
              </a:outerShdw>
            </a:effectLst>
          </c:spPr>
          <c:explosion val="37"/>
          <c:dPt>
            <c:idx val="1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effectLst>
                <a:outerShdw blurRad="50800" dist="50800" dir="5400000" algn="ctr" rotWithShape="0">
                  <a:srgbClr val="FFFF00"/>
                </a:outerShdw>
              </a:effectLst>
            </c:spPr>
          </c:dPt>
          <c:cat>
            <c:strRef>
              <c:f>Лист1!$A$2:$A$3</c:f>
              <c:strCache>
                <c:ptCount val="2"/>
                <c:pt idx="0">
                  <c:v>Положительное отношение к проблеме</c:v>
                </c:pt>
                <c:pt idx="1">
                  <c:v>Нейтральное отношение к проблеме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9.2000000000000011</c:v>
                </c:pt>
                <c:pt idx="1">
                  <c:v>0.8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29375000000005"/>
          <c:y val="0.41659079724409487"/>
          <c:w val="0.33456250000000037"/>
          <c:h val="0.36681840551181144"/>
        </c:manualLayout>
      </c:layout>
    </c:legend>
    <c:plotVisOnly val="1"/>
    <c:dispBlanksAs val="zero"/>
  </c:chart>
  <c:spPr>
    <a:noFill/>
  </c:spPr>
  <c:txPr>
    <a:bodyPr/>
    <a:lstStyle/>
    <a:p>
      <a:pPr>
        <a:defRPr sz="1800"/>
      </a:pPr>
      <a:endParaRPr lang="ru-RU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72;&#1085;&#1082;&#1077;&#1090;&#1072;.docx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82;&#1086;&#1085;&#1089;&#1091;&#1083;&#1100;&#1090;&#1072;&#1094;&#1080;&#1103;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81128"/>
            <a:ext cx="3816424" cy="1386175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МБДОУ «Детский сад </a:t>
            </a:r>
            <a:r>
              <a:rPr lang="ru-RU" b="1" smtClean="0">
                <a:solidFill>
                  <a:schemeClr val="tx1"/>
                </a:solidFill>
              </a:rPr>
              <a:t>№ </a:t>
            </a:r>
            <a:r>
              <a:rPr lang="ru-RU" b="1" smtClean="0">
                <a:solidFill>
                  <a:schemeClr val="tx1"/>
                </a:solidFill>
              </a:rPr>
              <a:t>294</a:t>
            </a:r>
            <a:r>
              <a:rPr lang="ru-RU" b="1" smtClean="0">
                <a:solidFill>
                  <a:schemeClr val="tx1"/>
                </a:solidFill>
              </a:rPr>
              <a:t>»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Выполнила: Красильникова Ольга Юрьевна.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388843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Тема: </a:t>
            </a:r>
            <a:r>
              <a:rPr lang="ru-RU" sz="4000" dirty="0">
                <a:solidFill>
                  <a:schemeClr val="tx1"/>
                </a:solidFill>
              </a:rPr>
              <a:t>Система профилактической работы с родителями по предупреждению детского дорожного травматизма</a:t>
            </a:r>
          </a:p>
        </p:txBody>
      </p:sp>
    </p:spTree>
    <p:extLst>
      <p:ext uri="{BB962C8B-B14F-4D97-AF65-F5344CB8AC3E}">
        <p14:creationId xmlns="" xmlns:p14="http://schemas.microsoft.com/office/powerpoint/2010/main" val="4938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76863" cy="5038496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Познавательно речевое развитие «  Рассматривание иллюстраций, художественной литературы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Оля\IMG_20151221_11215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268760"/>
            <a:ext cx="2674788" cy="4755179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Оля\IMG_20151221_112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8"/>
            <a:ext cx="4828028" cy="2715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777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172400" y="5515167"/>
            <a:ext cx="133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620688"/>
            <a:ext cx="7200800" cy="5616624"/>
          </a:xfrm>
        </p:spPr>
        <p:txBody>
          <a:bodyPr/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1.Совместная деятельность детей и родителей. Выставка рисунков 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2.Привлечение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 к созданию предметно – пространственной среды.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28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Алёна\Desktop\bluetooth\IMG_20151218_0927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808"/>
            <a:ext cx="5100058" cy="2868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218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512511" cy="1152128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700808"/>
            <a:ext cx="6400800" cy="4464496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  </a:t>
            </a:r>
          </a:p>
          <a:p>
            <a:pPr marL="45720" indent="0"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Самое ценное — здоровье и жизнь ребенка, поэтому в детском саду  и дома вопросу безопасности детей на улицах и дорогах города необходимо уделять большое внимание.</a:t>
            </a:r>
          </a:p>
          <a:p>
            <a:pPr marL="45720" indent="0">
              <a:buNone/>
            </a:pPr>
            <a:r>
              <a:rPr lang="ru-RU" b="1" dirty="0" smtClean="0"/>
              <a:t> 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78225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3200" b="1" dirty="0">
                <a:solidFill>
                  <a:srgbClr val="F14124"/>
                </a:solidFill>
              </a:rPr>
              <a:t>Не забывайте!!!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3600" b="1" dirty="0">
                <a:solidFill>
                  <a:prstClr val="black"/>
                </a:solidFill>
              </a:rPr>
              <a:t>Важно, чтобы родители были примером для детей в соблюдении правил дорожного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679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s624516.vk.me/v624516015/30eaf/_Xm6GeKbp5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01934"/>
            <a:ext cx="3543886" cy="48647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4408" y="5229200"/>
            <a:ext cx="61392" cy="2859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200800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accent6"/>
                </a:solidFill>
              </a:rPr>
              <a:t>Спасибо за внимание!!!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5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7"/>
            <a:ext cx="6512511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2177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L="4572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каждым годом в нашей стране растет плотность транспортных потоков на улицах и дорогах. Растет число дорожно-транспортных происшествий. Все чаще и чаще их жертвами становятся дети. Поэтому обучение безопасности движения становится все более важной государственной задачей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4572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Особое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значение и решение этой проблемы имеет заблаговременная и правильная подготовка самых маленьких наших пешеходов – детей, которых уже сейчас за воротами дома подстерегают серьезные трудности.</a:t>
            </a:r>
          </a:p>
          <a:p>
            <a:pPr marL="45720" indent="0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48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2361" y="6597352"/>
            <a:ext cx="144015" cy="7200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43378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и задачи:</a:t>
            </a:r>
          </a:p>
          <a:p>
            <a:pPr marL="4572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Повышение активности родителей и детей в обеспечении безопасности дорожного движения, активизация работы по пропаганде правил дорожного движения и безопасного образа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жизни.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Учить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 ориентироваться в различной обстановке;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Вырабатывать привычку правильно вести себя на улице;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Воспитывать грамотного пешехода в тесном взаимодействии с семьей.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62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76864" cy="5649808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работы: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объектов изучения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консультации для родителей.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Информация для родителей в виде брошюр.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2.Исследовательский: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материалов ( проведение непосредственной образовательной деятельности, подвижных игр, дидактических игр по данной теме.)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3.Заключительный: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 результатов работы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родителей. Выставка рисунков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к созданию предметно – пространственной среды.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268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764704"/>
            <a:ext cx="7101408" cy="52177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I </a:t>
            </a:r>
            <a:r>
              <a:rPr lang="ru-RU" sz="3200" b="1" dirty="0" smtClean="0">
                <a:solidFill>
                  <a:schemeClr val="tx1"/>
                </a:solidFill>
              </a:rPr>
              <a:t>Этап</a:t>
            </a:r>
          </a:p>
          <a:p>
            <a:pPr marL="45720" indent="0" algn="ctr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выявить уровень знаний и умений детей и родителей по данной теме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3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для родителей</a:t>
            </a:r>
          </a:p>
          <a:p>
            <a:pPr marL="45720" indent="0" algn="ctr">
              <a:buNone/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начинает знакомиться с правилами дорожного движения еще задолго до прихода в детский сад. Первые знания и опыт он получает из наблюдений за своими близкими, родителями. Поэтому очень важно, чтобы сами родители не только знали, но и придерживались в повседневной жизни правил дорожного движения. В детском саду ведется активная работа по изучению с детьми правил дорожного движения. Но только родители свои личным примером, оценкой поведения смогут перевести эти правила 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норму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06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704788365"/>
              </p:ext>
            </p:extLst>
          </p:nvPr>
        </p:nvGraphicFramePr>
        <p:xfrm>
          <a:off x="899592" y="1340768"/>
          <a:ext cx="672040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 родителей по теме. </a:t>
            </a:r>
          </a:p>
          <a:p>
            <a:pPr marL="45720" indent="0"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« Осторожно дорога»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24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281656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1.Консультация для родителей 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«</a:t>
            </a:r>
            <a:r>
              <a:rPr lang="ru-RU" dirty="0">
                <a:solidFill>
                  <a:schemeClr val="tx1"/>
                </a:solidFill>
                <a:hlinkClick r:id="rId2" action="ppaction://hlinkfile"/>
              </a:rPr>
              <a:t>Безопасность детей – забота взрослых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»</a:t>
            </a:r>
            <a:endParaRPr lang="ru-RU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Информационная брошюра 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Безопасность на дорогах»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Фото1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68960"/>
            <a:ext cx="2992541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27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692696"/>
            <a:ext cx="6400800" cy="4785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у детей навыков уверенного, культурного и безопасного поведения в дорожно-транспортной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среде. Через художественно-творческую деятельность.: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Аппликация 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Колеса для машины»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лёна\Desktop\bluetooth\IMG_20151218_1007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20236"/>
            <a:ext cx="1991819" cy="3541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ёна\Desktop\bluetooth\IMG_20151218_1003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244" y="2924944"/>
            <a:ext cx="2065730" cy="3672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55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305800" y="5515168"/>
            <a:ext cx="154632" cy="740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79382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2.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/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Подвижные игры: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*« Игры с машинами»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Светофор»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Водители»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ёна\Desktop\bluetooth\IMG_20151218_093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3675900" cy="2067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ёна\Desktop\bluetooth\IMG_20151218_0917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1959" y="3333360"/>
            <a:ext cx="1284371" cy="2283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лёна\Desktop\bluetooth\IMG_20151218_0859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6020" y="4163181"/>
            <a:ext cx="1483263" cy="2636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лёна\Desktop\bluetooth\IMG_20151218_0918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96752"/>
            <a:ext cx="1539171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лёна\Desktop\bluetooth\IMG_20151218_0855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678" y="2230599"/>
            <a:ext cx="1687290" cy="29996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60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1012</TotalTime>
  <Words>488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Тема: Система профилактической работы с родителями по предупреждению детского дорожного травматизма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4. Познавательно речевое развитие «  Рассматривание иллюстраций, художественной литературы»</vt:lpstr>
      <vt:lpstr>Слайд 11</vt:lpstr>
      <vt:lpstr>Вывод: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Система профилактической работы с родителями по предупреждению детского дорожного травматизма</dc:title>
  <dc:creator>Алёна</dc:creator>
  <cp:lastModifiedBy>Алексей</cp:lastModifiedBy>
  <cp:revision>29</cp:revision>
  <dcterms:created xsi:type="dcterms:W3CDTF">2015-11-15T14:23:07Z</dcterms:created>
  <dcterms:modified xsi:type="dcterms:W3CDTF">2019-12-10T17:50:20Z</dcterms:modified>
</cp:coreProperties>
</file>