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9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ЕКАТЕРИНА" initials="Е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24" autoAdjust="0"/>
  </p:normalViewPr>
  <p:slideViewPr>
    <p:cSldViewPr>
      <p:cViewPr varScale="1">
        <p:scale>
          <a:sx n="65" d="100"/>
          <a:sy n="65" d="100"/>
        </p:scale>
        <p:origin x="14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DB692-1128-4140-AF8A-4BC19220A77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D5871-7807-4CAE-94B4-59BB9B38C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D5871-7807-4CAE-94B4-59BB9B38C49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25.jpeg"/><Relationship Id="rId10" Type="http://schemas.openxmlformats.org/officeDocument/2006/relationships/image" Target="../media/image28.jpeg"/><Relationship Id="rId4" Type="http://schemas.openxmlformats.org/officeDocument/2006/relationships/image" Target="../media/image24.jpeg"/><Relationship Id="rId9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836712"/>
            <a:ext cx="585791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dirty="0" smtClean="0">
                <a:ln w="6350">
                  <a:solidFill>
                    <a:schemeClr val="accent4">
                      <a:lumMod val="25000"/>
                    </a:schemeClr>
                  </a:solidFill>
                </a:ln>
                <a:solidFill>
                  <a:srgbClr val="663300"/>
                </a:solidFill>
              </a:rPr>
              <a:t>САНКТ-ПЕТЕРБУРГ</a:t>
            </a:r>
          </a:p>
        </p:txBody>
      </p:sp>
      <p:pic>
        <p:nvPicPr>
          <p:cNvPr id="6" name="Picture 6" descr="56459075_gerb_SanktPeterburga_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8800"/>
            <a:ext cx="4392488" cy="4536504"/>
          </a:xfrm>
          <a:prstGeom prst="rect">
            <a:avLst/>
          </a:prstGeom>
          <a:ln w="38100" cap="sq">
            <a:solidFill>
              <a:srgbClr val="66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643570" y="2432256"/>
            <a:ext cx="27860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642918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663300"/>
              </a:solidFill>
            </a:endParaRPr>
          </a:p>
        </p:txBody>
      </p:sp>
      <p:pic>
        <p:nvPicPr>
          <p:cNvPr id="14338" name="Picture 2" descr="http://fb.ru/misc/i/gallery/10639/13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556" y="836712"/>
            <a:ext cx="7992888" cy="51845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00" y="3501008"/>
            <a:ext cx="4032000" cy="25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980728"/>
            <a:ext cx="4032000" cy="25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501008"/>
            <a:ext cx="4032000" cy="25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980728"/>
            <a:ext cx="4032000" cy="25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tourcentrum.ru.62-213-111-105.ppa.listkom.ru/images/petersburg-tours/hermitage-museu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320480" cy="3240360"/>
          </a:xfrm>
          <a:prstGeom prst="rect">
            <a:avLst/>
          </a:prstGeom>
          <a:noFill/>
        </p:spPr>
      </p:pic>
      <p:pic>
        <p:nvPicPr>
          <p:cNvPr id="38918" name="Picture 6" descr="http://venn-photo.ru/sites/default/files/reports/20131023/hermitage-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4155794" cy="3168352"/>
          </a:xfrm>
          <a:prstGeom prst="rect">
            <a:avLst/>
          </a:prstGeom>
          <a:noFill/>
        </p:spPr>
      </p:pic>
      <p:pic>
        <p:nvPicPr>
          <p:cNvPr id="38922" name="Picture 10" descr="http://www.dkd.ru/images/pages/2014_07/e08cb4888d449c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01008"/>
            <a:ext cx="4248472" cy="3024336"/>
          </a:xfrm>
          <a:prstGeom prst="rect">
            <a:avLst/>
          </a:prstGeom>
          <a:noFill/>
        </p:spPr>
      </p:pic>
      <p:pic>
        <p:nvPicPr>
          <p:cNvPr id="38924" name="Picture 12" descr="http://mtdata.ru/u19/photo490F/20106925107-0/origina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4296416" cy="30309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436096" y="4278580"/>
            <a:ext cx="30003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cs typeface="Arial" pitchFamily="34" charset="0"/>
            </a:endParaRPr>
          </a:p>
        </p:txBody>
      </p:sp>
      <p:pic>
        <p:nvPicPr>
          <p:cNvPr id="7" name="Picture 4" descr="http://www.enlight.ru/camera/324/mar10_98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28625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g0.liveinternet.ru/images/attach/c/2/72/501/72501209_3e4b88cba33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501008"/>
            <a:ext cx="4211219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enlight.ru/camera/324/mar10_9840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484800"/>
            <a:ext cx="4341339" cy="33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www.enlight.ru/camera/324/mar10_98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28625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utki2.ru/upload/iblock/c5d/mednyi_vsad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20880" cy="57606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http://www.severinfo.ru/uploads/posts/2013-08/1377779835_mednyy-vsad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6120680"/>
          </a:xfrm>
          <a:prstGeom prst="rect">
            <a:avLst/>
          </a:prstGeom>
          <a:ln w="38100" cap="sq">
            <a:solidFill>
              <a:srgbClr val="6633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static.commentcamarche.net/www.commentcamarche.net/faq/images/5hHuBfsx-hires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852936"/>
            <a:ext cx="2054388" cy="2016224"/>
          </a:xfrm>
          <a:prstGeom prst="flowChartConnector">
            <a:avLst/>
          </a:prstGeom>
          <a:noFill/>
          <a:ln>
            <a:noFill/>
          </a:ln>
        </p:spPr>
      </p:pic>
      <p:pic>
        <p:nvPicPr>
          <p:cNvPr id="9" name="Picture 4" descr="http://thumbs.dreamstime.com/z/sad-emoticon-1858936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924944"/>
            <a:ext cx="1734452" cy="1866717"/>
          </a:xfrm>
          <a:prstGeom prst="flowChartConnector">
            <a:avLst/>
          </a:prstGeom>
          <a:noFill/>
        </p:spPr>
      </p:pic>
      <p:pic>
        <p:nvPicPr>
          <p:cNvPr id="8" name="Picture 4" descr="http://thumbs.dreamstime.com/z/sad-emoticon-1858936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1806460" cy="1944216"/>
          </a:xfrm>
          <a:prstGeom prst="flowChartConnector">
            <a:avLst/>
          </a:prstGeom>
          <a:noFill/>
        </p:spPr>
      </p:pic>
      <p:pic>
        <p:nvPicPr>
          <p:cNvPr id="5" name="Рисунок 3" descr="Петроп собор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844824"/>
            <a:ext cx="2144266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4" descr="Кораблик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5816" y="1916832"/>
            <a:ext cx="2144266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://www.tourotdyh.ru/images/photoalbums/6741/6748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48064" y="2420888"/>
            <a:ext cx="3456384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ntuzon.ru/wall/3/smaylik_ulybka_ruchki_1680x105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0078" y="1628800"/>
            <a:ext cx="5803845" cy="3627403"/>
          </a:xfrm>
          <a:prstGeom prst="flowChartAlternateProcess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thumbs.dreamstime.com/z/sad-emoticon-1858936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4116974" cy="4107454"/>
          </a:xfrm>
          <a:prstGeom prst="flowChartConnector">
            <a:avLst/>
          </a:prstGeom>
          <a:noFill/>
        </p:spPr>
      </p:pic>
      <p:sp>
        <p:nvSpPr>
          <p:cNvPr id="9" name="Стрелка влево 8">
            <a:hlinkClick r:id="rId2" action="ppaction://hlinksldjump"/>
          </p:cNvPr>
          <p:cNvSpPr/>
          <p:nvPr/>
        </p:nvSpPr>
        <p:spPr>
          <a:xfrm>
            <a:off x="4139952" y="5661248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929322" y="3035668"/>
            <a:ext cx="22860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cs typeface="Arial" pitchFamily="34" charset="0"/>
            </a:endParaRPr>
          </a:p>
        </p:txBody>
      </p:sp>
      <p:pic>
        <p:nvPicPr>
          <p:cNvPr id="5" name="Рисунок 4" descr="Кораблик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844824"/>
            <a:ext cx="244827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://img.tourister.ru/files/8/1/2/4/9/5/7/original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2586203" cy="3744416"/>
          </a:xfrm>
          <a:prstGeom prst="rect">
            <a:avLst/>
          </a:prstGeom>
          <a:noFill/>
        </p:spPr>
      </p:pic>
      <p:pic>
        <p:nvPicPr>
          <p:cNvPr id="7172" name="Picture 4" descr="http://www.etoretro.ru/data/media/20/13104039650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2520280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ntuzon.ru/wall/3/smaylik_ulybka_ruchki_1680x105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0078" y="1628800"/>
            <a:ext cx="5803845" cy="3627403"/>
          </a:xfrm>
          <a:prstGeom prst="flowChartAlternateProcess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p1_904072358402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692696"/>
            <a:ext cx="4896544" cy="5616624"/>
          </a:xfrm>
          <a:prstGeom prst="ellipse">
            <a:avLst/>
          </a:prstGeom>
          <a:ln w="38100" cap="sq">
            <a:solidFill>
              <a:srgbClr val="663300"/>
            </a:solidFill>
            <a:prstDash val="solid"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thumbs.dreamstime.com/z/sad-emoticon-1858936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4116974" cy="4107454"/>
          </a:xfrm>
          <a:prstGeom prst="flowChartConnector">
            <a:avLst/>
          </a:prstGeom>
          <a:noFill/>
        </p:spPr>
      </p:pic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4139952" y="5661248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igovskiy.spb.ru/wp-content/uploads/2016/01/%D0%B0%D0%B4%D0%BC%D0%B8%D1%80%D0%B0%D0%BB%D1%82%D0%B5%D0%B9%D1%81%D1%82%D0%B2%D0%BE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3672408" cy="4896544"/>
          </a:xfrm>
          <a:prstGeom prst="rect">
            <a:avLst/>
          </a:prstGeom>
          <a:noFill/>
        </p:spPr>
      </p:pic>
      <p:pic>
        <p:nvPicPr>
          <p:cNvPr id="4100" name="Picture 4" descr="http://www.ilovepetersburg.ru/sites/default/files/progulki/petrogradskaya/petropavlovskiy_sobor_ploshad_1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764704"/>
            <a:ext cx="3317404" cy="520012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143504" y="1582695"/>
            <a:ext cx="307183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571480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663300"/>
              </a:solidFill>
            </a:endParaRPr>
          </a:p>
        </p:txBody>
      </p:sp>
      <p:pic>
        <p:nvPicPr>
          <p:cNvPr id="6" name="Picture 2" descr="http://antuzon.ru/wall/3/smaylik_ulybka_ruchki_1680x105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0078" y="1628800"/>
            <a:ext cx="5803845" cy="3627403"/>
          </a:xfrm>
          <a:prstGeom prst="flowChartAlternateProcess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thumbs.dreamstime.com/z/sad-emoticon-1858936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4116974" cy="4107454"/>
          </a:xfrm>
          <a:prstGeom prst="flowChartConnector">
            <a:avLst/>
          </a:prstGeom>
          <a:noFill/>
        </p:spPr>
      </p:pic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4139952" y="5661248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1785926"/>
            <a:ext cx="5333511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i="1" cap="none" spc="0" dirty="0" smtClean="0">
                <a:ln w="11430">
                  <a:solidFill>
                    <a:schemeClr val="accent4">
                      <a:lumMod val="2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6600" b="1" i="1" dirty="0" smtClean="0">
                <a:ln w="11430">
                  <a:solidFill>
                    <a:schemeClr val="accent4">
                      <a:lumMod val="2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6600" b="1" i="1" cap="none" spc="0" dirty="0" smtClean="0">
                <a:ln w="11430">
                  <a:solidFill>
                    <a:schemeClr val="accent4">
                      <a:lumMod val="2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endParaRPr lang="ru-RU" sz="6600" b="1" i="1" cap="none" spc="0" dirty="0">
              <a:ln w="11430">
                <a:solidFill>
                  <a:schemeClr val="accent4">
                    <a:lumMod val="25000"/>
                  </a:schemeClr>
                </a:solidFill>
              </a:ln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ligovskiy.spb.ru/wp-content/uploads/2016/01/petropavlovskaya-krepos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563" y="476672"/>
            <a:ext cx="7872874" cy="59046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://sd.uploads.ru/t/MdFf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sd.uploads.ru/t/MdFfh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392488" cy="626469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486" name="Picture 6" descr="http://s.traveltipz.ru/gallery/76/65476/1024x768/1303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4392488" cy="632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gid-str.ru/images/gidstr/2015/02/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60648"/>
            <a:ext cx="4608512" cy="6333834"/>
          </a:xfrm>
          <a:prstGeom prst="ellipse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excursions.discoverycruiz.ru/img/landmarks/9e902d51a410e4c1bd32097c6ef6440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20880" cy="58326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643570" y="3305043"/>
            <a:ext cx="27860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cs typeface="Arial" pitchFamily="34" charset="0"/>
            </a:endParaRPr>
          </a:p>
        </p:txBody>
      </p:sp>
      <p:pic>
        <p:nvPicPr>
          <p:cNvPr id="17412" name="Picture 4" descr="http://content-28.foto.my.mail.ru/community/my_saint_p/_groupsphoto/h-57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920880" cy="57606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857884" y="3446790"/>
            <a:ext cx="22860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571480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663300"/>
              </a:solidFill>
            </a:endParaRPr>
          </a:p>
        </p:txBody>
      </p:sp>
      <p:pic>
        <p:nvPicPr>
          <p:cNvPr id="16386" name="Picture 2" descr="http://www.parsec.ru/images/stories/produkciya/bezkont/small/4/rostralnie_kolonn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556" y="476672"/>
            <a:ext cx="7992888" cy="59046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476672"/>
            <a:ext cx="4032448" cy="2952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76672"/>
            <a:ext cx="3960440" cy="2952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429000"/>
            <a:ext cx="4032448" cy="2952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3429000"/>
            <a:ext cx="3960440" cy="2952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pk78.ru/assets/images/strelka-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198" y="620688"/>
            <a:ext cx="7603604" cy="55766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1">
  <a:themeElements>
    <a:clrScheme name="01159439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Тема41</Template>
  <TotalTime>674</TotalTime>
  <Words>9</Words>
  <Application>Microsoft Office PowerPoint</Application>
  <PresentationFormat>Экран (4:3)</PresentationFormat>
  <Paragraphs>9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Palatino Linotype</vt:lpstr>
      <vt:lpstr>Times New Roman</vt:lpstr>
      <vt:lpstr>Тема41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ЕКАТЕРИНА</cp:lastModifiedBy>
  <cp:revision>67</cp:revision>
  <dcterms:created xsi:type="dcterms:W3CDTF">2014-04-28T15:44:28Z</dcterms:created>
  <dcterms:modified xsi:type="dcterms:W3CDTF">2019-12-10T19:35:20Z</dcterms:modified>
</cp:coreProperties>
</file>