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536" autoAdjust="0"/>
  </p:normalViewPr>
  <p:slideViewPr>
    <p:cSldViewPr>
      <p:cViewPr varScale="1">
        <p:scale>
          <a:sx n="112" d="100"/>
          <a:sy n="112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46CCA35-B69C-4F9A-9A44-23293B6B036F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E588D9E-697D-43B8-AFBD-57B20A20C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4664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МАДОУ «Малиновский </a:t>
            </a:r>
            <a:r>
              <a:rPr lang="ru-RU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сад»</a:t>
            </a:r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7776864" cy="42484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Использование </a:t>
            </a:r>
            <a:r>
              <a:rPr lang="ru-RU" sz="2400" b="1" dirty="0">
                <a:solidFill>
                  <a:srgbClr val="C00000"/>
                </a:solidFill>
              </a:rPr>
              <a:t>современных технологий для </a:t>
            </a:r>
            <a:r>
              <a:rPr lang="ru-RU" sz="2400" b="1" dirty="0" smtClean="0">
                <a:solidFill>
                  <a:srgbClr val="C00000"/>
                </a:solidFill>
              </a:rPr>
              <a:t>успешной адаптации детей раннего возраста в ДОУ</a:t>
            </a:r>
          </a:p>
          <a:p>
            <a:pPr algn="r"/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endParaRPr lang="ru-RU" sz="2000" b="1" dirty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Воспитатель: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Ермолаева Е.В.</a:t>
            </a:r>
            <a:endParaRPr lang="ru-RU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260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561662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работы с детьми для успешной адаптации в ДОУ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Создание эмоционально благоприятной атмосферы в группе.</a:t>
            </a:r>
            <a:b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у ребёнка чувства уверенности (познавательной  осведомлённости).</a:t>
            </a:r>
            <a:b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Приобщение ребёнка в доступной форме к элементарным общепринятым нормам и правилам, в том числе моральным. </a:t>
            </a:r>
            <a:b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Охрана и укрепление здоровья детей.</a:t>
            </a:r>
            <a:b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8531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928802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1" y="1916832"/>
            <a:ext cx="6264697" cy="3240360"/>
          </a:xfrm>
        </p:spPr>
        <p:txBody>
          <a:bodyPr>
            <a:normAutofit/>
          </a:bodyPr>
          <a:lstStyle/>
          <a:p>
            <a:pPr lvl="7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1453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9442" y="980728"/>
            <a:ext cx="7125113" cy="46085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Педагогическая технология-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организационно-методический инструментарий педагогического процесса. 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263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0"/>
            <a:ext cx="6984776" cy="6336704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педагогом оптимальных условий  в ДОУ  для успешной социализации и адаптации детей раннего возраста.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координация деятельности всех участников адаптационного периода (дети, родители, сотрудники ДОУ;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формирование устойчивого интереса к детскому саду у ребёнка, заинтересованности в сотрудничестве у родителей;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-комплексное </a:t>
            </a:r>
            <a:r>
              <a:rPr lang="ru-RU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здоровьесберегающее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сопровождение процесса адаптации, социализации;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-развитие навыков взаимодействия детей друг с другом;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преодоление стрессовых состояний у детей раннего возраста в период адаптации к детскому саду;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формирование активной позиции родителей по отношению к процессу адаптации детей;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снятие эмоционального и мышечного напряжения;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снижение импульсивности, излишней двигательной </a:t>
            </a:r>
            <a:r>
              <a:rPr lang="ru-RU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активности,тревоги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агрессии.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6296" y="5085184"/>
            <a:ext cx="1728190" cy="16561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om\Desktop\новые фото\108214235_3720816_molitv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5013176"/>
            <a:ext cx="1944217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7125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200800" cy="32403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Используемые педагогические технологии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Телесная терапия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: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быстрому снятию заблокированных эмоций ( радости, хорошего настроения, удовольствия)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3714752"/>
            <a:ext cx="2714644" cy="2428892"/>
          </a:xfrm>
        </p:spPr>
      </p:pic>
    </p:spTree>
    <p:extLst>
      <p:ext uri="{BB962C8B-B14F-4D97-AF65-F5344CB8AC3E}">
        <p14:creationId xmlns="" xmlns:p14="http://schemas.microsoft.com/office/powerpoint/2010/main" val="694560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76672"/>
            <a:ext cx="7488831" cy="280831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колыбельных песен перед сном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приобщать родителей к истокам русского народного творчества, показать его ценность, художественность на материале колыбельных песен</a:t>
            </a:r>
            <a:b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3174" y="4143380"/>
            <a:ext cx="3634563" cy="192574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Dom\Desktop\новые фото\2680421_41921_4028370_x_79ea889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3571876"/>
            <a:ext cx="2500330" cy="2214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076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76672"/>
            <a:ext cx="7125113" cy="172819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Релаксационные игры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снять психоэмоциональное напряжение, создать положительный эмоциональный фон.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ксим\Desktop\IMG-ab48c5a25d36fd80e234e7dbd6e5e3f5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276872"/>
            <a:ext cx="4104456" cy="34617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6437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1944216"/>
          </a:xfrm>
        </p:spPr>
        <p:txBody>
          <a:bodyPr/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Технология </a:t>
            </a:r>
            <a:r>
              <a:rPr lang="ru-RU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сказкотерапии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развитие самопознания через психологическую сказку.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3068960"/>
            <a:ext cx="4824536" cy="2736304"/>
          </a:xfrm>
        </p:spPr>
        <p:txBody>
          <a:bodyPr/>
          <a:lstStyle/>
          <a:p>
            <a:pPr lvl="1"/>
            <a:endParaRPr lang="ru-RU" dirty="0"/>
          </a:p>
        </p:txBody>
      </p:sp>
      <p:pic>
        <p:nvPicPr>
          <p:cNvPr id="2051" name="Picture 3" descr="C:\Users\Максим\Desktop\IMG-743b9bd4bf1b5cc4c0c75aa8776c93d8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5688632" cy="3566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8596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04664"/>
            <a:ext cx="7125113" cy="23042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Музыкотерапия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привлекать внимание детей и вызывать постоянный интерес к музыке и музыкальным инструментам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852936"/>
            <a:ext cx="5328593" cy="3384376"/>
          </a:xfrm>
        </p:spPr>
        <p:txBody>
          <a:bodyPr/>
          <a:lstStyle/>
          <a:p>
            <a:pPr lvl="6"/>
            <a:endParaRPr lang="ru-RU" dirty="0"/>
          </a:p>
        </p:txBody>
      </p:sp>
      <p:pic>
        <p:nvPicPr>
          <p:cNvPr id="3074" name="Picture 2" descr="C:\Users\Рая\Desktop\IMG-20180918-WA0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928934"/>
            <a:ext cx="3286148" cy="2471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73874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282528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Игровые методы взаимодействия с ребёнком</a:t>
            </a:r>
            <a:b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Цель: </a:t>
            </a:r>
            <a:r>
              <a:rPr lang="ru-RU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психические процессы как внимание, память,  речь, наглядно-действенное и наглядно-образное мышление.</a:t>
            </a:r>
            <a:endParaRPr lang="ru-R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ксим\Desktop\IMG-2043ab3a5aa06f6d8c59bab8d057286c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576064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07834654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443</TotalTime>
  <Words>74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МАДОУ «Малиновский д/сад»</vt:lpstr>
      <vt:lpstr>Педагогическая технология-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организационно-методический инструментарий педагогического процесса. </vt:lpstr>
      <vt:lpstr>  Цель: создание педагогом оптимальных условий  в ДОУ  для успешной социализации и адаптации детей раннего возраста. Задачи:  - координация деятельности всех участников адаптационного периода (дети, родители, сотрудники ДОУ; - формирование устойчивого интереса к детскому саду у ребёнка, заинтересованности в сотрудничестве у родителей; -комплексное здоровьесберегающее сопровождение процесса адаптации, социализации; -развитие навыков взаимодействия детей друг с другом; - преодоление стрессовых состояний у детей раннего возраста в период адаптации к детскому саду; - формирование активной позиции родителей по отношению к процессу адаптации детей; - снятие эмоционального и мышечного напряжения; - снижение импульсивности, излишней двигательной активности,тревоги, агрессии.  </vt:lpstr>
      <vt:lpstr>Используемые педагогические технологии  Телесная терапия Цель : способствовать быстрому снятию заблокированных эмоций ( радости, хорошего настроения, удовольствия).  </vt:lpstr>
      <vt:lpstr>Использование колыбельных песен перед сном цель: приобщать родителей к истокам русского народного творчества, показать его ценность, художественность на материале колыбельных песен </vt:lpstr>
      <vt:lpstr>Релаксационные игры Цель: снять психоэмоциональное напряжение, создать положительный эмоциональный фон.</vt:lpstr>
      <vt:lpstr> Технология сказкотерапии  Цель: развитие самопознания через психологическую сказку. </vt:lpstr>
      <vt:lpstr>Музыкотерапия Цель: привлекать внимание детей и вызывать постоянный интерес к музыке и музыкальным инструментам.</vt:lpstr>
      <vt:lpstr>Игровые методы взаимодействия с ребёнком  Цель: развивать психические процессы как внимание, память,  речь, наглядно-действенное и наглядно-образное мышление.</vt:lpstr>
      <vt:lpstr> Направления работы с детьми для успешной адаптации в ДОУ *  Создание эмоционально благоприятной атмосферы в группе. *  Формирование у ребёнка чувства уверенности (познавательной  осведомлённости). *  Приобщение ребёнка в доступной форме к элементарным общепринятым нормам и правилам, в том числе моральным.  *  Охрана и укрепление здоровья детей.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педагогический семинар</dc:title>
  <dc:creator>Dom</dc:creator>
  <cp:lastModifiedBy>Максим</cp:lastModifiedBy>
  <cp:revision>47</cp:revision>
  <dcterms:created xsi:type="dcterms:W3CDTF">2015-04-07T16:33:17Z</dcterms:created>
  <dcterms:modified xsi:type="dcterms:W3CDTF">2019-12-10T14:21:45Z</dcterms:modified>
</cp:coreProperties>
</file>