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9214" autoAdjust="0"/>
  </p:normalViewPr>
  <p:slideViewPr>
    <p:cSldViewPr>
      <p:cViewPr>
        <p:scale>
          <a:sx n="60" d="100"/>
          <a:sy n="60" d="100"/>
        </p:scale>
        <p:origin x="-15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9FC4F-5A21-4E75-ACFB-2ED96754B91E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9FD94-CA5D-46C8-994C-7950E65D6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0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9FD94-CA5D-46C8-994C-7950E65D65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571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*Улучшает</a:t>
            </a:r>
            <a:r>
              <a:rPr lang="ru-RU" baseline="0" dirty="0" smtClean="0"/>
              <a:t> циркуляцию и внутриглазной жидкости глаза. </a:t>
            </a:r>
            <a:endParaRPr lang="en-US" baseline="0" dirty="0" smtClean="0"/>
          </a:p>
          <a:p>
            <a:r>
              <a:rPr lang="ru-RU" baseline="0" dirty="0" smtClean="0"/>
              <a:t>*Укрепляет мышцы глаз.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9FD94-CA5D-46C8-994C-7950E65D65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657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                Массажные коврики                                                                                        </a:t>
            </a:r>
          </a:p>
          <a:p>
            <a:r>
              <a:rPr lang="ru-RU" baseline="0" dirty="0" smtClean="0"/>
              <a:t>*способствует правильному формированию стопы</a:t>
            </a:r>
          </a:p>
          <a:p>
            <a:r>
              <a:rPr lang="ru-RU" baseline="0" dirty="0" smtClean="0"/>
              <a:t>*является профилактикой плоскостопия,</a:t>
            </a:r>
          </a:p>
          <a:p>
            <a:r>
              <a:rPr lang="ru-RU" baseline="0" dirty="0" smtClean="0"/>
              <a:t>*повышает иммунитет</a:t>
            </a:r>
          </a:p>
          <a:p>
            <a:r>
              <a:rPr lang="ru-RU" baseline="0" dirty="0" smtClean="0"/>
              <a:t>*снимает нервное </a:t>
            </a:r>
            <a:r>
              <a:rPr lang="ru-RU" baseline="0" dirty="0" err="1" smtClean="0"/>
              <a:t>напряжение,расслабляет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9FD94-CA5D-46C8-994C-7950E65D65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280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*Учим детей</a:t>
            </a:r>
            <a:r>
              <a:rPr lang="ru-RU" baseline="0" dirty="0" smtClean="0"/>
              <a:t> расслабляться </a:t>
            </a:r>
            <a:endParaRPr lang="en-US" baseline="0" dirty="0" smtClean="0"/>
          </a:p>
          <a:p>
            <a:r>
              <a:rPr lang="ru-RU" baseline="0" dirty="0" smtClean="0"/>
              <a:t>*Способствуем концентрации внимания. </a:t>
            </a:r>
            <a:endParaRPr lang="en-US" baseline="0" dirty="0" smtClean="0"/>
          </a:p>
          <a:p>
            <a:r>
              <a:rPr lang="ru-RU" baseline="0" dirty="0" smtClean="0"/>
              <a:t>*Помогает снять напряжение.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9FD94-CA5D-46C8-994C-7950E65D65E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102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</a:rPr>
              <a:t>*Воздействует</a:t>
            </a:r>
            <a:r>
              <a:rPr lang="ru-RU" baseline="0" dirty="0" smtClean="0">
                <a:solidFill>
                  <a:schemeClr val="tx1"/>
                </a:solidFill>
              </a:rPr>
              <a:t> на биологически активные точки организма. </a:t>
            </a:r>
            <a:endParaRPr lang="en-US" baseline="0" dirty="0" smtClean="0">
              <a:solidFill>
                <a:schemeClr val="tx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solidFill>
                  <a:schemeClr val="tx1"/>
                </a:solidFill>
              </a:rPr>
              <a:t>*Стимулирует речевые зоны коры головного  мозга.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solidFill>
                  <a:schemeClr val="tx1"/>
                </a:solidFill>
              </a:rPr>
              <a:t>*Развивает мелкую моторику рук.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>
                <a:solidFill>
                  <a:schemeClr val="tx1"/>
                </a:solidFill>
              </a:rPr>
              <a:t>*Развивает память</a:t>
            </a:r>
            <a:r>
              <a:rPr lang="ru-RU" baseline="0" dirty="0" smtClean="0">
                <a:solidFill>
                  <a:schemeClr val="tx1"/>
                </a:solidFill>
              </a:rPr>
              <a:t>, внимание, связанную </a:t>
            </a:r>
            <a:r>
              <a:rPr lang="ru-RU" baseline="0" dirty="0" smtClean="0">
                <a:solidFill>
                  <a:schemeClr val="tx1"/>
                </a:solidFill>
              </a:rPr>
              <a:t>речь.                                                                                                                                                                           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9FD94-CA5D-46C8-994C-7950E65D65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44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2696344" cy="12156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4577338"/>
            <a:ext cx="6768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подготовили воспитатели:                     </a:t>
            </a:r>
            <a:r>
              <a:rPr lang="ru-RU" sz="28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Закевосян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К.А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Коваль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24744"/>
            <a:ext cx="798808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Здоровьесберегающие </a:t>
            </a:r>
            <a:endParaRPr lang="ru-RU" sz="48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технологии 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ru-RU" sz="4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детском саду 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4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1531" y="188640"/>
            <a:ext cx="9112469" cy="6480720"/>
          </a:xfrm>
        </p:spPr>
        <p:txBody>
          <a:bodyPr/>
          <a:lstStyle/>
          <a:p>
            <a:r>
              <a:rPr lang="ru-RU" dirty="0" err="1" smtClean="0"/>
              <a:t>Здоровьесберегающая</a:t>
            </a:r>
            <a:r>
              <a:rPr lang="ru-RU" dirty="0" smtClean="0"/>
              <a:t> технология - это система мер</a:t>
            </a:r>
            <a:r>
              <a:rPr lang="ru-RU" dirty="0" smtClean="0"/>
              <a:t>, включающая </a:t>
            </a:r>
            <a:r>
              <a:rPr lang="ru-RU" dirty="0" smtClean="0"/>
              <a:t>взаимосвязь и взаимодействие всех </a:t>
            </a:r>
            <a:r>
              <a:rPr lang="ru-RU" dirty="0"/>
              <a:t>ф</a:t>
            </a:r>
            <a:r>
              <a:rPr lang="ru-RU" dirty="0" smtClean="0"/>
              <a:t>акторов образовательной среды</a:t>
            </a:r>
            <a:r>
              <a:rPr lang="ru-RU" dirty="0" smtClean="0"/>
              <a:t>, направленных </a:t>
            </a:r>
            <a:r>
              <a:rPr lang="ru-RU" dirty="0" smtClean="0"/>
              <a:t>на сохранение здоровья ребёнка на всех этапах его обучения и развития.</a:t>
            </a:r>
          </a:p>
          <a:p>
            <a:r>
              <a:rPr lang="ru-RU" dirty="0" smtClean="0"/>
              <a:t>ЗАДАЧИ ЗДОРОВЬЕСБЕРЕЖЕНИЯ</a:t>
            </a:r>
          </a:p>
          <a:p>
            <a:r>
              <a:rPr lang="ru-RU" dirty="0" smtClean="0"/>
              <a:t>Сохранения здоровья детей и повышение двигательной активности и умственной работоспособности.</a:t>
            </a:r>
          </a:p>
          <a:p>
            <a:r>
              <a:rPr lang="ru-RU" dirty="0" smtClean="0"/>
              <a:t>Создание адекватных условий для развития</a:t>
            </a:r>
            <a:r>
              <a:rPr lang="ru-RU" dirty="0" smtClean="0"/>
              <a:t>, обучения, оздоровления </a:t>
            </a:r>
            <a:r>
              <a:rPr lang="ru-RU" dirty="0" smtClean="0"/>
              <a:t>детей.</a:t>
            </a:r>
          </a:p>
          <a:p>
            <a:r>
              <a:rPr lang="ru-RU" dirty="0" smtClean="0"/>
              <a:t>Создание положительного эмоционального настроя и снятие психоэмоционального напряжения.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5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09320"/>
          </a:xfrm>
        </p:spPr>
        <p:txBody>
          <a:bodyPr>
            <a:normAutofit/>
          </a:bodyPr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961992"/>
            <a:ext cx="3960440" cy="478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1958305"/>
            <a:ext cx="4032448" cy="480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836712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*Улучшает циркуляцию и внутриглазной жидкости глаза. </a:t>
            </a:r>
            <a:endParaRPr lang="en-US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*Укрепляет мышцы глаз.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2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0"/>
            <a:ext cx="8229600" cy="1252728"/>
          </a:xfrm>
        </p:spPr>
        <p:txBody>
          <a:bodyPr/>
          <a:lstStyle/>
          <a:p>
            <a:r>
              <a:rPr lang="ru-RU" dirty="0" smtClean="0"/>
              <a:t>Массажные коврики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3212976"/>
            <a:ext cx="2520280" cy="335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4208" y="3126647"/>
            <a:ext cx="2520280" cy="339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2795271"/>
            <a:ext cx="2808312" cy="378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1061763"/>
            <a:ext cx="75608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7030A0"/>
                </a:solidFill>
              </a:rPr>
              <a:t>*</a:t>
            </a:r>
            <a:r>
              <a:rPr lang="ru-RU" b="1" dirty="0">
                <a:solidFill>
                  <a:srgbClr val="7030A0"/>
                </a:solidFill>
              </a:rPr>
              <a:t>способствует правильному формированию стопы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*является профилактикой плоскостопия,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*повышает иммунитет</a:t>
            </a: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*снимает нервное напряжение</a:t>
            </a:r>
            <a:r>
              <a:rPr lang="ru-RU" b="1" dirty="0" smtClean="0">
                <a:solidFill>
                  <a:srgbClr val="7030A0"/>
                </a:solidFill>
              </a:rPr>
              <a:t>, расслабляет</a:t>
            </a:r>
            <a:endParaRPr lang="ru-RU" b="1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8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835" y="-19760"/>
            <a:ext cx="8229600" cy="1252728"/>
          </a:xfrm>
        </p:spPr>
        <p:txBody>
          <a:bodyPr/>
          <a:lstStyle/>
          <a:p>
            <a:r>
              <a:rPr lang="ru-RU" dirty="0" smtClean="0"/>
              <a:t>Релаксация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 bwMode="auto">
          <a:xfrm>
            <a:off x="3350354" y="3573016"/>
            <a:ext cx="2445781" cy="1853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85"/>
          <a:stretch/>
        </p:blipFill>
        <p:spPr bwMode="auto">
          <a:xfrm>
            <a:off x="179512" y="2586120"/>
            <a:ext cx="3096344" cy="400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9"/>
          <a:stretch/>
        </p:blipFill>
        <p:spPr bwMode="auto">
          <a:xfrm>
            <a:off x="5796136" y="2457735"/>
            <a:ext cx="3042678" cy="415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052736"/>
            <a:ext cx="633670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*Учим детей расслабляться </a:t>
            </a:r>
            <a:endParaRPr lang="en-US" b="1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*Способствуем концентрации внимания. </a:t>
            </a:r>
            <a:endParaRPr lang="en-US" b="1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ru-RU" b="1" dirty="0">
                <a:solidFill>
                  <a:srgbClr val="7030A0"/>
                </a:solidFill>
              </a:rPr>
              <a:t>*Помогает снять напряжение.</a:t>
            </a:r>
          </a:p>
          <a:p>
            <a:pPr>
              <a:spcAft>
                <a:spcPts val="6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72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36104"/>
          </a:xfrm>
        </p:spPr>
        <p:txBody>
          <a:bodyPr/>
          <a:lstStyle/>
          <a:p>
            <a:r>
              <a:rPr lang="ru-RU" dirty="0" smtClean="0"/>
              <a:t>Су-</a:t>
            </a:r>
            <a:r>
              <a:rPr lang="ru-RU" dirty="0" err="1" smtClean="0"/>
              <a:t>джок</a:t>
            </a:r>
            <a:r>
              <a:rPr lang="ru-RU" dirty="0" smtClean="0"/>
              <a:t> терапия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71948" y="2498159"/>
            <a:ext cx="3384028" cy="424161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483896"/>
            <a:ext cx="3240360" cy="4286545"/>
          </a:xfrm>
        </p:spPr>
      </p:pic>
      <p:sp>
        <p:nvSpPr>
          <p:cNvPr id="3" name="TextBox 2"/>
          <p:cNvSpPr txBox="1"/>
          <p:nvPr/>
        </p:nvSpPr>
        <p:spPr>
          <a:xfrm>
            <a:off x="755576" y="1052736"/>
            <a:ext cx="813690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*Воздействует на биологически активные точки организма. </a:t>
            </a:r>
            <a:endParaRPr lang="en-US" b="1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*Стимулирует речевые зоны коры головного  мозга.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*Развивает мелкую моторику рук.</a:t>
            </a:r>
          </a:p>
          <a:p>
            <a:pPr>
              <a:spcAft>
                <a:spcPts val="60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*Развивает память, внимание, связанную речь. </a:t>
            </a:r>
          </a:p>
        </p:txBody>
      </p:sp>
    </p:spTree>
    <p:extLst>
      <p:ext uri="{BB962C8B-B14F-4D97-AF65-F5344CB8AC3E}">
        <p14:creationId xmlns:p14="http://schemas.microsoft.com/office/powerpoint/2010/main" val="397497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6741368"/>
          </a:xfrm>
        </p:spPr>
        <p:txBody>
          <a:bodyPr/>
          <a:lstStyle/>
          <a:p>
            <a:r>
              <a:rPr lang="ru-RU" dirty="0" smtClean="0"/>
              <a:t>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40960" cy="659735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</a:t>
            </a:r>
            <a:r>
              <a:rPr lang="ru-RU" b="1" dirty="0" smtClean="0"/>
              <a:t>ПРИМЕНЕНИЕ В РАБОТЕ  ДОУ  </a:t>
            </a:r>
          </a:p>
          <a:p>
            <a:pPr marL="0" indent="0">
              <a:buNone/>
            </a:pP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</a:t>
            </a:r>
            <a:r>
              <a:rPr lang="ru-RU" dirty="0" smtClean="0"/>
              <a:t>, повышает </a:t>
            </a:r>
            <a:r>
              <a:rPr lang="ru-RU" dirty="0" smtClean="0"/>
              <a:t>результативность </a:t>
            </a:r>
            <a:r>
              <a:rPr lang="ru-RU" dirty="0" smtClean="0"/>
              <a:t>воспитательно - образовательного </a:t>
            </a:r>
            <a:r>
              <a:rPr lang="ru-RU" dirty="0" smtClean="0"/>
              <a:t>процесса</a:t>
            </a:r>
            <a:r>
              <a:rPr lang="ru-RU" dirty="0" smtClean="0"/>
              <a:t>, формирует </a:t>
            </a:r>
            <a:r>
              <a:rPr lang="ru-RU" dirty="0" smtClean="0"/>
              <a:t>у педагогов и родителей ценностные </a:t>
            </a:r>
            <a:r>
              <a:rPr lang="ru-RU" dirty="0" smtClean="0"/>
              <a:t> ориентации, направленные </a:t>
            </a:r>
            <a:r>
              <a:rPr lang="ru-RU" dirty="0" smtClean="0"/>
              <a:t>на сохранение и укрепление здоровья воспитанников.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Здоровье ребёнка превыше всего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Богатство земли не заменит его.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Здоровье не купишь</a:t>
            </a:r>
            <a:r>
              <a:rPr lang="ru-RU" dirty="0" smtClean="0"/>
              <a:t>, никто </a:t>
            </a:r>
            <a:r>
              <a:rPr lang="ru-RU" dirty="0" smtClean="0"/>
              <a:t>не продаст.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Его берегите</a:t>
            </a:r>
            <a:r>
              <a:rPr lang="ru-RU" dirty="0" smtClean="0"/>
              <a:t>, как </a:t>
            </a:r>
            <a:r>
              <a:rPr lang="ru-RU" dirty="0" smtClean="0"/>
              <a:t>сердце как глаз!!!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60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split orient="vert"/>
      </p:transition>
    </mc:Choice>
    <mc:Fallback xmlns="">
      <p:transition spd="slow" advClick="0" advTm="3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309</Words>
  <Application>Microsoft Office PowerPoint</Application>
  <PresentationFormat>Экран (4:3)</PresentationFormat>
  <Paragraphs>57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Гимнастика для глаз</vt:lpstr>
      <vt:lpstr>Массажные коврики</vt:lpstr>
      <vt:lpstr>Релаксация</vt:lpstr>
      <vt:lpstr>Су-джок терапия</vt:lpstr>
      <vt:lpstr>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Здоровьесбережение в детском саду</dc:title>
  <dc:creator>Anna</dc:creator>
  <cp:lastModifiedBy>Оля</cp:lastModifiedBy>
  <cp:revision>44</cp:revision>
  <dcterms:created xsi:type="dcterms:W3CDTF">2018-11-18T12:28:47Z</dcterms:created>
  <dcterms:modified xsi:type="dcterms:W3CDTF">2019-01-15T10:47:39Z</dcterms:modified>
</cp:coreProperties>
</file>