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60" r:id="rId4"/>
    <p:sldId id="265" r:id="rId5"/>
    <p:sldId id="261" r:id="rId6"/>
    <p:sldId id="272" r:id="rId7"/>
    <p:sldId id="271" r:id="rId8"/>
    <p:sldId id="270" r:id="rId9"/>
    <p:sldId id="267" r:id="rId10"/>
    <p:sldId id="275" r:id="rId11"/>
    <p:sldId id="259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>
        <p:scale>
          <a:sx n="90" d="100"/>
          <a:sy n="90" d="100"/>
        </p:scale>
        <p:origin x="-498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92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46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46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63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12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3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3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91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72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86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0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64E0B-1D76-4DD0-BB1F-C3946131DE3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9C41F-597A-4B32-B43A-82B96B2190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20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wartzentrover.com/cotor/Photos/Pigs/PigClipArt/Pig3/cutepig2.gif" TargetMode="External"/><Relationship Id="rId13" Type="http://schemas.openxmlformats.org/officeDocument/2006/relationships/hyperlink" Target="http://wdesk.ru/_ph/138/2/566202181.gif" TargetMode="External"/><Relationship Id="rId18" Type="http://schemas.openxmlformats.org/officeDocument/2006/relationships/hyperlink" Target="https://okartinkah.ru/img/kurica-kartinki-dlya-detey-1765/kurica-kartinki-dlya-detey-43.png" TargetMode="External"/><Relationship Id="rId26" Type="http://schemas.openxmlformats.org/officeDocument/2006/relationships/hyperlink" Target="http://fortuna-potolok.ru/kofijifema/1362" TargetMode="External"/><Relationship Id="rId3" Type="http://schemas.openxmlformats.org/officeDocument/2006/relationships/hyperlink" Target="http://nova-skh.ru/bitrix/templates/Nova_SKH/img/goats.png" TargetMode="External"/><Relationship Id="rId21" Type="http://schemas.openxmlformats.org/officeDocument/2006/relationships/hyperlink" Target="http://chudesenka.ru/2059-zagadki-obmanki.html" TargetMode="External"/><Relationship Id="rId7" Type="http://schemas.openxmlformats.org/officeDocument/2006/relationships/hyperlink" Target="https://img-fotki.yandex.ru/get/5414/130884706.177/0_f28f3_1b9b880f_L.png" TargetMode="External"/><Relationship Id="rId12" Type="http://schemas.openxmlformats.org/officeDocument/2006/relationships/hyperlink" Target="http://www.pikhasso.com/images/2015/09/19/0504bba1.png" TargetMode="External"/><Relationship Id="rId17" Type="http://schemas.openxmlformats.org/officeDocument/2006/relationships/hyperlink" Target="https://cdn.pixabay.com/photo/2014/04/02/11/16/grass-305771_1280.png" TargetMode="External"/><Relationship Id="rId25" Type="http://schemas.openxmlformats.org/officeDocument/2006/relationships/hyperlink" Target="http://nachalo4ka.ru/wp-content/uploads/2014/06/myishonok2.png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img-fotki.yandex.ru/get/5906/valenta-mog.177/0_75393_5a56a99f_orig.jpg" TargetMode="External"/><Relationship Id="rId20" Type="http://schemas.openxmlformats.org/officeDocument/2006/relationships/hyperlink" Target="http://kladraz.ru/zagadki-dlja-detei/zagadki-obmanki-dlja-detei.html" TargetMode="External"/><Relationship Id="rId29" Type="http://schemas.openxmlformats.org/officeDocument/2006/relationships/hyperlink" Target="http://prostoprikol.com/img/picture/Apr/23/7f34f87e9143fe8171398da43b56f799/2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lipartmania.ru/uploads/gallery/main/448/parrot-7.png" TargetMode="External"/><Relationship Id="rId11" Type="http://schemas.openxmlformats.org/officeDocument/2006/relationships/hyperlink" Target="http://img-fotki.yandex.ru/get/4810/200418627.1d/0_10d1da_8c88aac7_orig.png" TargetMode="External"/><Relationship Id="rId24" Type="http://schemas.openxmlformats.org/officeDocument/2006/relationships/hyperlink" Target="http://site-6ac5824.umi.ru/images/cms/data/gelukkig-wolk_4f748aed52ea9-thumb.jpg" TargetMode="External"/><Relationship Id="rId5" Type="http://schemas.openxmlformats.org/officeDocument/2006/relationships/hyperlink" Target="http://www.playcast.ru/uploads/2014/11/30/10872341.png" TargetMode="External"/><Relationship Id="rId15" Type="http://schemas.openxmlformats.org/officeDocument/2006/relationships/hyperlink" Target="http://borisova.3dn.ru/kartinki/domasnisiw/1444988742_vector-pig-collection-2-08_kopija.png" TargetMode="External"/><Relationship Id="rId23" Type="http://schemas.openxmlformats.org/officeDocument/2006/relationships/hyperlink" Target="https://ds03.infourok.ru/uploads/ex/12c6/0001c075-055973e2/640/img8.jpg" TargetMode="External"/><Relationship Id="rId28" Type="http://schemas.openxmlformats.org/officeDocument/2006/relationships/hyperlink" Target="http://img-fotki.yandex.ru/get/9307/47407354.ddd/0_15ce0e_d5bb2705_orig.png" TargetMode="External"/><Relationship Id="rId10" Type="http://schemas.openxmlformats.org/officeDocument/2006/relationships/hyperlink" Target="https://image.jimcdn.com/app/cms/image/transf/dimension=320x1024:format=png/path/s3c4f6be520bd7f62/image/i79f44ef0894e16bc/version/1467267648/image.png" TargetMode="External"/><Relationship Id="rId19" Type="http://schemas.openxmlformats.org/officeDocument/2006/relationships/hyperlink" Target="http://img1.liveinternet.ru/images/attach/c/9/129/210/129210393__10aab4_1a0b217d_orig.png" TargetMode="External"/><Relationship Id="rId4" Type="http://schemas.openxmlformats.org/officeDocument/2006/relationships/hyperlink" Target="http://easyen.ru/" TargetMode="External"/><Relationship Id="rId9" Type="http://schemas.openxmlformats.org/officeDocument/2006/relationships/hyperlink" Target="http://naslediepredkov.info/images/original/tmp1888-2.jpg" TargetMode="External"/><Relationship Id="rId14" Type="http://schemas.openxmlformats.org/officeDocument/2006/relationships/hyperlink" Target="http://www.nicefotos.ru/img/picture/May/21/1feaff56a04d8c08563db44d19f86075/7.jpg" TargetMode="External"/><Relationship Id="rId22" Type="http://schemas.openxmlformats.org/officeDocument/2006/relationships/hyperlink" Target="http://ejka.ru/blog/zagadki/3407.html" TargetMode="External"/><Relationship Id="rId27" Type="http://schemas.openxmlformats.org/officeDocument/2006/relationships/hyperlink" Target="http://v2017god.ru/wp-content/uploads/2016/01/Goroskop-dlya-Byika-na-2017-god.png" TargetMode="External"/><Relationship Id="rId30" Type="http://schemas.openxmlformats.org/officeDocument/2006/relationships/hyperlink" Target="http://puzzleit.ru/files/puzzles/78/77524/_original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14"/>
            <a:ext cx="916240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2341" y="2780928"/>
            <a:ext cx="8271326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Загадки о д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омашних животных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1403648" y="332656"/>
            <a:ext cx="6408712" cy="1944216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anose="03010101010201010101" pitchFamily="66" charset="0"/>
              </a:rPr>
              <a:t>Интерактивная игра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92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43708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«И-</a:t>
            </a:r>
            <a:r>
              <a:rPr lang="ru-RU" sz="2400" dirty="0" err="1" smtClean="0">
                <a:solidFill>
                  <a:prstClr val="black"/>
                </a:solidFill>
              </a:rPr>
              <a:t>го</a:t>
            </a:r>
            <a:r>
              <a:rPr lang="ru-RU" sz="2400" dirty="0" smtClean="0">
                <a:solidFill>
                  <a:prstClr val="black"/>
                </a:solidFill>
              </a:rPr>
              <a:t>-</a:t>
            </a:r>
            <a:r>
              <a:rPr lang="ru-RU" sz="2400" dirty="0" err="1" smtClean="0">
                <a:solidFill>
                  <a:prstClr val="black"/>
                </a:solidFill>
              </a:rPr>
              <a:t>го</a:t>
            </a:r>
            <a:r>
              <a:rPr lang="ru-RU" sz="2400" dirty="0">
                <a:solidFill>
                  <a:prstClr val="black"/>
                </a:solidFill>
              </a:rPr>
              <a:t>» кричать привык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И стучать копытом… </a:t>
            </a:r>
            <a:r>
              <a:rPr lang="ru-RU" sz="2400" dirty="0" smtClean="0">
                <a:solidFill>
                  <a:prstClr val="black"/>
                </a:solidFill>
              </a:rPr>
              <a:t>?</a:t>
            </a:r>
            <a:r>
              <a:rPr lang="ru-RU" sz="2400" dirty="0">
                <a:solidFill>
                  <a:prstClr val="black"/>
                </a:solidFill>
              </a:rPr>
              <a:t/>
            </a:r>
            <a:br>
              <a:rPr lang="ru-RU" sz="2400" dirty="0">
                <a:solidFill>
                  <a:prstClr val="black"/>
                </a:solidFill>
              </a:rPr>
            </a:br>
            <a:endParaRPr lang="ru-RU" sz="3200" dirty="0"/>
          </a:p>
        </p:txBody>
      </p:sp>
      <p:pic>
        <p:nvPicPr>
          <p:cNvPr id="2050" name="Picture 2" descr="http://v2017god.ru/wp-content/uploads/2016/01/Goroskop-dlya-Byika-na-2017-go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645024"/>
            <a:ext cx="476182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img-fotki.yandex.ru/get/9307/47407354.ddd/0_15ce0e_d5bb2705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780928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23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2285937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8229" y="548680"/>
            <a:ext cx="4104011" cy="15696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</a:rPr>
              <a:t>Я мяукать не боюсь,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Коготками я дерусь,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Зря меня ты не пугай!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Кто задира?... </a:t>
            </a:r>
          </a:p>
        </p:txBody>
      </p:sp>
      <p:pic>
        <p:nvPicPr>
          <p:cNvPr id="6148" name="Picture 4" descr="http://clipartmania.ru/uploads/gallery/main/448/parrot-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2996952"/>
            <a:ext cx="2849700" cy="354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img-fotki.yandex.ru/get/5414/130884706.177/0_f28f3_1b9b880f_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img-fotki.yandex.ru/get/5414/130884706.177/0_f28f3_1b9b880f_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3" name="Picture 9" descr="C:\Users\2\Pictures\кот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4" y="2276872"/>
            <a:ext cx="3544713" cy="363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92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2186" y="260648"/>
            <a:ext cx="8616325" cy="6317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Источники </a:t>
            </a:r>
            <a:r>
              <a:rPr lang="ru-RU" dirty="0"/>
              <a:t>информации</a:t>
            </a:r>
          </a:p>
          <a:p>
            <a:endParaRPr lang="ru-RU" sz="1200" u="sng" dirty="0">
              <a:hlinkClick r:id="rId3"/>
            </a:endParaRPr>
          </a:p>
          <a:p>
            <a:r>
              <a:rPr lang="ru-RU" sz="1200" u="sng" dirty="0" smtClean="0">
                <a:hlinkClick r:id="rId4"/>
              </a:rPr>
              <a:t>http</a:t>
            </a:r>
            <a:r>
              <a:rPr lang="ru-RU" sz="1200" u="sng" dirty="0">
                <a:hlinkClick r:id="rId4"/>
              </a:rPr>
              <a:t>://</a:t>
            </a:r>
            <a:r>
              <a:rPr lang="ru-RU" sz="1200" u="sng" dirty="0" smtClean="0">
                <a:hlinkClick r:id="rId4"/>
              </a:rPr>
              <a:t>easyen.ru</a:t>
            </a:r>
            <a:r>
              <a:rPr lang="ru-RU" sz="1200" u="sng" dirty="0" smtClean="0"/>
              <a:t> </a:t>
            </a:r>
            <a:r>
              <a:rPr lang="ru-RU" sz="1200" dirty="0" smtClean="0"/>
              <a:t>-  современный </a:t>
            </a:r>
            <a:r>
              <a:rPr lang="ru-RU" sz="1200" smtClean="0"/>
              <a:t>учительский портал.</a:t>
            </a:r>
            <a:endParaRPr lang="ru-RU" sz="1200" dirty="0" smtClean="0"/>
          </a:p>
          <a:p>
            <a:r>
              <a:rPr lang="ru-RU" sz="1200" u="sng" dirty="0" smtClean="0">
                <a:hlinkClick r:id="rId3"/>
              </a:rPr>
              <a:t>http://nova-skh.ru/bitrix/templates/Nova_SKH/img/goats.png</a:t>
            </a:r>
            <a:r>
              <a:rPr lang="ru-RU" sz="1200" dirty="0" smtClean="0"/>
              <a:t> - коза.</a:t>
            </a:r>
          </a:p>
          <a:p>
            <a:r>
              <a:rPr lang="ru-RU" sz="1200" u="sng" dirty="0" smtClean="0">
                <a:hlinkClick r:id="rId5"/>
              </a:rPr>
              <a:t>http</a:t>
            </a:r>
            <a:r>
              <a:rPr lang="ru-RU" sz="1200" u="sng" dirty="0">
                <a:hlinkClick r:id="rId5"/>
              </a:rPr>
              <a:t>://www.playcast.ru/uploads/2014/11/30/10872341.png</a:t>
            </a:r>
            <a:r>
              <a:rPr lang="ru-RU" sz="1200" dirty="0"/>
              <a:t> - собака.</a:t>
            </a:r>
          </a:p>
          <a:p>
            <a:r>
              <a:rPr lang="ru-RU" sz="1200" u="sng" dirty="0">
                <a:hlinkClick r:id="rId6"/>
              </a:rPr>
              <a:t>http://clipartmania.ru/uploads/gallery/main/448/parrot-7.png</a:t>
            </a:r>
            <a:r>
              <a:rPr lang="ru-RU" sz="1200" dirty="0"/>
              <a:t>  - попугай.</a:t>
            </a:r>
          </a:p>
          <a:p>
            <a:r>
              <a:rPr lang="ru-RU" sz="1200" u="sng" dirty="0">
                <a:hlinkClick r:id="rId7"/>
              </a:rPr>
              <a:t>https://img-fotki.yandex.ru/get/5414/130884706.177/0_f28f3_1b9b880f_L.png</a:t>
            </a:r>
            <a:r>
              <a:rPr lang="ru-RU" sz="1200" dirty="0"/>
              <a:t> - кошка.</a:t>
            </a:r>
          </a:p>
          <a:p>
            <a:r>
              <a:rPr lang="ru-RU" sz="1200" u="sng" dirty="0">
                <a:hlinkClick r:id="rId8"/>
              </a:rPr>
              <a:t>http://www.swartzentrover.com/cotor/Photos/Pigs/PigClipArt/Pig3/cutepig2.gif</a:t>
            </a:r>
            <a:r>
              <a:rPr lang="ru-RU" sz="1200" dirty="0"/>
              <a:t> - поросенок.</a:t>
            </a:r>
          </a:p>
          <a:p>
            <a:r>
              <a:rPr lang="ru-RU" sz="1200" u="sng" dirty="0">
                <a:hlinkClick r:id="rId9"/>
              </a:rPr>
              <a:t>http://naslediepredkov.info/images/original/tmp1888-2.jpg</a:t>
            </a:r>
            <a:r>
              <a:rPr lang="ru-RU" sz="1200" dirty="0"/>
              <a:t> - петух.</a:t>
            </a:r>
          </a:p>
          <a:p>
            <a:r>
              <a:rPr lang="ru-RU" sz="1200" u="sng" dirty="0">
                <a:hlinkClick r:id="rId10"/>
              </a:rPr>
              <a:t>https://image.jimcdn.com/app/cms/image/transf/dimension=320x1024:format=png/path/s3c4f6be520bd7f62/image/i79f44ef0894e16bc/version/1467267648/image.png</a:t>
            </a:r>
            <a:r>
              <a:rPr lang="ru-RU" sz="1200" dirty="0"/>
              <a:t> - мыши.</a:t>
            </a:r>
          </a:p>
          <a:p>
            <a:r>
              <a:rPr lang="ru-RU" sz="1200" u="sng" dirty="0">
                <a:hlinkClick r:id="rId11"/>
              </a:rPr>
              <a:t>http://img-fotki.yandex.ru/get/4810/200418627.1d/0_10d1da_8c88aac7_orig.png</a:t>
            </a:r>
            <a:r>
              <a:rPr lang="ru-RU" sz="1200" dirty="0"/>
              <a:t> - баран.</a:t>
            </a:r>
          </a:p>
          <a:p>
            <a:r>
              <a:rPr lang="ru-RU" sz="1200" u="sng" dirty="0">
                <a:hlinkClick r:id="rId12"/>
              </a:rPr>
              <a:t>http://www.pikhasso.com/images/2015/09/19/0504bba1.png</a:t>
            </a:r>
            <a:r>
              <a:rPr lang="ru-RU" sz="1200" dirty="0"/>
              <a:t> - корова.</a:t>
            </a:r>
          </a:p>
          <a:p>
            <a:r>
              <a:rPr lang="ru-RU" sz="1200" u="sng" dirty="0">
                <a:hlinkClick r:id="rId13"/>
              </a:rPr>
              <a:t>http://wdesk.ru/_ph/138/2/566202181.gif</a:t>
            </a:r>
            <a:r>
              <a:rPr lang="ru-RU" sz="1200" dirty="0"/>
              <a:t> - кот.</a:t>
            </a:r>
          </a:p>
          <a:p>
            <a:r>
              <a:rPr lang="ru-RU" sz="1200" u="sng" dirty="0">
                <a:hlinkClick r:id="rId14"/>
              </a:rPr>
              <a:t>http://www.nicefotos.ru/img/picture/May/21/1feaff56a04d8c08563db44d19f86075/7.jpg</a:t>
            </a:r>
            <a:r>
              <a:rPr lang="ru-RU" sz="1200" dirty="0"/>
              <a:t> - пес.</a:t>
            </a:r>
          </a:p>
          <a:p>
            <a:r>
              <a:rPr lang="ru-RU" sz="1200" u="sng" dirty="0">
                <a:hlinkClick r:id="rId15"/>
              </a:rPr>
              <a:t>http://borisova.3dn.ru/kartinki/domasnisiw/1444988742_vector-pig-collection-2-08_kopija.png</a:t>
            </a:r>
            <a:r>
              <a:rPr lang="ru-RU" sz="1200" dirty="0"/>
              <a:t> - поросенок.</a:t>
            </a:r>
          </a:p>
          <a:p>
            <a:r>
              <a:rPr lang="ru-RU" sz="1200" u="sng" dirty="0">
                <a:hlinkClick r:id="rId16"/>
              </a:rPr>
              <a:t>http://img-fotki.yandex.ru/get/5906/valenta-mog.177/0_75393_5a56a99f_orig.jpg</a:t>
            </a:r>
            <a:r>
              <a:rPr lang="ru-RU" sz="1200" dirty="0"/>
              <a:t> - петух.</a:t>
            </a:r>
          </a:p>
          <a:p>
            <a:r>
              <a:rPr lang="ru-RU" sz="1200" u="sng" dirty="0">
                <a:hlinkClick r:id="rId17"/>
              </a:rPr>
              <a:t>https://cdn.pixabay.com/photo/2014/04/02/11/16/grass-305771_1280.png</a:t>
            </a:r>
            <a:r>
              <a:rPr lang="ru-RU" sz="1200" dirty="0"/>
              <a:t> -овечка.</a:t>
            </a:r>
          </a:p>
          <a:p>
            <a:r>
              <a:rPr lang="ru-RU" sz="1200" u="sng" dirty="0">
                <a:hlinkClick r:id="rId18"/>
              </a:rPr>
              <a:t>https://okartinkah.ru/img/kurica-kartinki-dlya-detey-1765/kurica-kartinki-dlya-detey-43.png</a:t>
            </a:r>
            <a:r>
              <a:rPr lang="ru-RU" sz="1200" dirty="0"/>
              <a:t> - курочка</a:t>
            </a:r>
            <a:r>
              <a:rPr lang="ru-RU" sz="1200" dirty="0" smtClean="0"/>
              <a:t>.</a:t>
            </a:r>
          </a:p>
          <a:p>
            <a:r>
              <a:rPr lang="en-US" sz="1200" dirty="0" smtClean="0">
                <a:hlinkClick r:id="rId19"/>
              </a:rPr>
              <a:t>http://img1.liveinternet.ru/images/attach/c/9/129/210/129210393__10aab4_1a0b217d_orig.png</a:t>
            </a:r>
            <a:r>
              <a:rPr lang="ru-RU" sz="1200" dirty="0" smtClean="0"/>
              <a:t> - петух.</a:t>
            </a:r>
          </a:p>
          <a:p>
            <a:r>
              <a:rPr lang="en-US" sz="1050" dirty="0" smtClean="0">
                <a:hlinkClick r:id="rId20"/>
              </a:rPr>
              <a:t>http://kladraz.ru/zagadki-dlja-detei/zagadki-obmanki-dlja-detei.html</a:t>
            </a:r>
            <a:r>
              <a:rPr lang="ru-RU" sz="1050" dirty="0" smtClean="0"/>
              <a:t> - загадки.</a:t>
            </a:r>
          </a:p>
          <a:p>
            <a:r>
              <a:rPr lang="en-US" sz="1200" dirty="0" smtClean="0">
                <a:hlinkClick r:id="rId21"/>
              </a:rPr>
              <a:t>http://chudesenka.ru/2059-zagadki-obmanki.html</a:t>
            </a:r>
            <a:r>
              <a:rPr lang="ru-RU" sz="1200" dirty="0" smtClean="0"/>
              <a:t>  -загадки.</a:t>
            </a:r>
          </a:p>
          <a:p>
            <a:r>
              <a:rPr lang="en-US" sz="1200" dirty="0" smtClean="0">
                <a:hlinkClick r:id="rId22"/>
              </a:rPr>
              <a:t>http://ejka.ru/blog/zagadki/3407.html</a:t>
            </a:r>
            <a:r>
              <a:rPr lang="ru-RU" sz="1200" dirty="0" smtClean="0"/>
              <a:t>  - загадки.</a:t>
            </a:r>
          </a:p>
          <a:p>
            <a:r>
              <a:rPr lang="en-US" sz="1200" dirty="0" smtClean="0">
                <a:hlinkClick r:id="rId23"/>
              </a:rPr>
              <a:t>https://ds03.infourok.ru/uploads/ex/12c6/0001c075-055973e2/640/img8.jpg</a:t>
            </a:r>
            <a:r>
              <a:rPr lang="ru-RU" sz="1200" dirty="0" smtClean="0"/>
              <a:t> - фон небо.</a:t>
            </a:r>
          </a:p>
          <a:p>
            <a:r>
              <a:rPr lang="en-US" sz="1400" dirty="0" smtClean="0">
                <a:hlinkClick r:id="rId24"/>
              </a:rPr>
              <a:t>http://site-6ac5824.umi.ru/images/cms/data/gelukkig-wolk_4f748aed52ea9-thumb.jpg</a:t>
            </a:r>
            <a:r>
              <a:rPr lang="ru-RU" sz="1400" dirty="0" smtClean="0"/>
              <a:t> - </a:t>
            </a:r>
            <a:r>
              <a:rPr lang="ru-RU" sz="1200" dirty="0" smtClean="0"/>
              <a:t>облако.</a:t>
            </a:r>
          </a:p>
          <a:p>
            <a:r>
              <a:rPr lang="en-US" sz="1400" dirty="0">
                <a:hlinkClick r:id="rId25"/>
              </a:rPr>
              <a:t>http://</a:t>
            </a:r>
            <a:r>
              <a:rPr lang="en-US" sz="1400" dirty="0" smtClean="0">
                <a:hlinkClick r:id="rId25"/>
              </a:rPr>
              <a:t>nachalo4ka.ru/wp-content/uploads/2014/06/myishonok2.png</a:t>
            </a:r>
            <a:r>
              <a:rPr lang="ru-RU" sz="1400" dirty="0" smtClean="0"/>
              <a:t> - мышь.</a:t>
            </a:r>
          </a:p>
          <a:p>
            <a:r>
              <a:rPr lang="en-US" sz="1400" dirty="0">
                <a:hlinkClick r:id="rId26"/>
              </a:rPr>
              <a:t>http://</a:t>
            </a:r>
            <a:r>
              <a:rPr lang="en-US" sz="1400" dirty="0" smtClean="0">
                <a:hlinkClick r:id="rId26"/>
              </a:rPr>
              <a:t>fortuna-potolok.ru/kofijifema/1362</a:t>
            </a:r>
            <a:r>
              <a:rPr lang="ru-RU" sz="1400" dirty="0" smtClean="0"/>
              <a:t> - цыпленок.</a:t>
            </a:r>
          </a:p>
          <a:p>
            <a:r>
              <a:rPr lang="en-US" sz="1400" dirty="0">
                <a:hlinkClick r:id="rId27"/>
              </a:rPr>
              <a:t>http://</a:t>
            </a:r>
            <a:r>
              <a:rPr lang="en-US" sz="1400" dirty="0" smtClean="0">
                <a:hlinkClick r:id="rId27"/>
              </a:rPr>
              <a:t>v2017god.ru/wp-content/uploads/2016/01/Goroskop-dlya-Byika-na-2017-god.png</a:t>
            </a:r>
            <a:r>
              <a:rPr lang="ru-RU" sz="1400" dirty="0" smtClean="0"/>
              <a:t> - бык.</a:t>
            </a:r>
          </a:p>
          <a:p>
            <a:r>
              <a:rPr lang="en-US" sz="1400" dirty="0">
                <a:hlinkClick r:id="rId28"/>
              </a:rPr>
              <a:t>http://</a:t>
            </a:r>
            <a:r>
              <a:rPr lang="en-US" sz="1400" dirty="0" smtClean="0">
                <a:hlinkClick r:id="rId28"/>
              </a:rPr>
              <a:t>img-fotki.yandex.ru/get/9307/47407354.ddd/0_15ce0e_d5bb2705_orig.png</a:t>
            </a:r>
            <a:r>
              <a:rPr lang="ru-RU" sz="1400" dirty="0" smtClean="0"/>
              <a:t> - конь.</a:t>
            </a:r>
          </a:p>
          <a:p>
            <a:r>
              <a:rPr lang="en-US" sz="1400" dirty="0">
                <a:hlinkClick r:id="rId29"/>
              </a:rPr>
              <a:t>http://</a:t>
            </a:r>
            <a:r>
              <a:rPr lang="en-US" sz="1400" dirty="0" smtClean="0">
                <a:hlinkClick r:id="rId29"/>
              </a:rPr>
              <a:t>prostoprikol.com/img/picture/Apr/23/7f34f87e9143fe8171398da43b56f799/20.jpg</a:t>
            </a:r>
            <a:r>
              <a:rPr lang="ru-RU" sz="1400" dirty="0" smtClean="0"/>
              <a:t> - овца.</a:t>
            </a:r>
          </a:p>
          <a:p>
            <a:r>
              <a:rPr lang="en-US" sz="1400" dirty="0">
                <a:hlinkClick r:id="rId30"/>
              </a:rPr>
              <a:t>http://puzzleit.ru/files/puzzles/78/77524/_</a:t>
            </a:r>
            <a:r>
              <a:rPr lang="en-US" sz="1400" dirty="0" smtClean="0">
                <a:hlinkClick r:id="rId30"/>
              </a:rPr>
              <a:t>original.jpg</a:t>
            </a:r>
            <a:r>
              <a:rPr lang="ru-RU" sz="1400" dirty="0" smtClean="0"/>
              <a:t> – поросенок.</a:t>
            </a:r>
          </a:p>
          <a:p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245291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407276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Я лаю и кусаю,</a:t>
            </a:r>
          </a:p>
          <a:p>
            <a:r>
              <a:rPr lang="ru-RU" sz="2400" dirty="0" smtClean="0"/>
              <a:t>Я дом ваш охраняю,</a:t>
            </a:r>
          </a:p>
          <a:p>
            <a:r>
              <a:rPr lang="ru-RU" sz="2400" dirty="0" smtClean="0"/>
              <a:t>Всегда смотрю во все глаза,</a:t>
            </a:r>
          </a:p>
          <a:p>
            <a:r>
              <a:rPr lang="ru-RU" sz="2400" dirty="0" smtClean="0"/>
              <a:t>А как зовут меня? ... </a:t>
            </a:r>
            <a:endParaRPr lang="ru-RU" sz="2400" dirty="0"/>
          </a:p>
        </p:txBody>
      </p:sp>
      <p:pic>
        <p:nvPicPr>
          <p:cNvPr id="7170" name="Picture 2" descr="http://nova-skh.ru/bitrix/templates/Nova_SKH/img/goa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2642" y="3185728"/>
            <a:ext cx="3394139" cy="333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playcast.ru/uploads/2014/11/30/1087234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816" y="3185728"/>
            <a:ext cx="3118702" cy="295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67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64296" y="416173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42875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Носик, словно пятачок,</a:t>
            </a:r>
            <a:endParaRPr lang="ru-RU" alt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lvl="0" indent="142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Хвостик - маленький крючок,</a:t>
            </a:r>
            <a:endParaRPr lang="ru-RU" alt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lvl="0" indent="142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Розовая спинка, белая щетинка,</a:t>
            </a:r>
            <a:endParaRPr lang="ru-RU" alt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lvl="0" indent="142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А на лбу-то - розочка,</a:t>
            </a:r>
            <a:endParaRPr lang="ru-RU" alt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lvl="0" indent="142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cs typeface="Arial" pitchFamily="34" charset="0"/>
              </a:rPr>
              <a:t>Как зовусь я? ... </a:t>
            </a:r>
            <a:endParaRPr lang="ru-RU" altLang="ru-RU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nova-skh.ru/bitrix/templates/Nova_SKH/img/goa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2924944"/>
            <a:ext cx="3785302" cy="372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swartzentrover.com/cotor/Photos/Pigs/PigClipArt/Pig3/cutepig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0296" y="3202587"/>
            <a:ext cx="3724468" cy="29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9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22004" y="7150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Громко лает у ворот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На людей лохматый…?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268" name="Picture 4" descr="http://wdesk.ru/_ph/138/2/56620218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636912"/>
            <a:ext cx="3057716" cy="345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playcast.ru/uploads/2014/11/30/1087234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803908"/>
            <a:ext cx="3697927" cy="350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37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0277"/>
            <a:ext cx="9195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833452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Распевается спросонок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На насесте… ?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103" name="Picture 7" descr="http://borisova.3dn.ru/kartinki/domasnisiw/1444988742_vector-pig-collection-2-08_kopij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45945" y="3103703"/>
            <a:ext cx="3467533" cy="361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mg-fotki.yandex.ru/get/5906/valenta-mog.177/0_75393_5a56a99f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09828" y="2031452"/>
            <a:ext cx="3168352" cy="444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88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Arial"/>
              </a:rPr>
              <a:t>Промычали утром рано</a:t>
            </a:r>
            <a:br>
              <a:rPr lang="ru-RU" sz="2400" dirty="0">
                <a:solidFill>
                  <a:prstClr val="black"/>
                </a:solidFill>
                <a:latin typeface="Arial"/>
              </a:rPr>
            </a:br>
            <a:r>
              <a:rPr lang="ru-RU" sz="2400" dirty="0">
                <a:solidFill>
                  <a:prstClr val="black"/>
                </a:solidFill>
                <a:latin typeface="Arial"/>
              </a:rPr>
              <a:t>На дворе у нас… ?</a:t>
            </a:r>
            <a:endParaRPr lang="ru-RU" sz="32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752588"/>
            <a:ext cx="4498975" cy="407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http://img-fotki.yandex.ru/get/4810/200418627.1d/0_10d1da_8c88aac7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08" y="2130264"/>
            <a:ext cx="3240360" cy="259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http://img-fotki.yandex.ru/get/4810/200418627.1d/0_10d1da_8c88aac7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3240360" cy="259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47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78740" y="40727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Самый первый я встаю,</a:t>
            </a:r>
          </a:p>
          <a:p>
            <a:pPr algn="ctr"/>
            <a:r>
              <a:rPr lang="ru-RU" sz="2400" dirty="0" smtClean="0"/>
              <a:t>Кукареку - я пою,</a:t>
            </a:r>
          </a:p>
          <a:p>
            <a:pPr algn="ctr"/>
            <a:r>
              <a:rPr lang="ru-RU" sz="2400" dirty="0" smtClean="0"/>
              <a:t>В красной я </a:t>
            </a:r>
            <a:r>
              <a:rPr lang="ru-RU" sz="2400" dirty="0" err="1" smtClean="0"/>
              <a:t>тужурочке</a:t>
            </a:r>
            <a:r>
              <a:rPr lang="ru-RU" sz="2400" dirty="0" smtClean="0"/>
              <a:t>,</a:t>
            </a:r>
          </a:p>
          <a:p>
            <a:pPr algn="ctr"/>
            <a:r>
              <a:rPr lang="ru-RU" sz="2400" dirty="0" smtClean="0"/>
              <a:t>Знаешь, кто я…? </a:t>
            </a:r>
            <a:endParaRPr lang="ru-RU" sz="2400" dirty="0"/>
          </a:p>
        </p:txBody>
      </p:sp>
      <p:pic>
        <p:nvPicPr>
          <p:cNvPr id="13315" name="Picture 3" descr="C:\Users\2\Pictures\kurica-kartinki-dlya-detey-4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1517" y="3212976"/>
            <a:ext cx="3833216" cy="348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2\Pictures\129210393__10aab4_1a0b217d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516" y="2642228"/>
            <a:ext cx="4032448" cy="407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82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69061" y="4766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Я курочки сыночек,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Я желтенький комочек,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Я еще совсем малыш,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Ну а как зовусь я? ...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http://nachalo4ka.ru/wp-content/uploads/2014/06/myishonok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25584"/>
            <a:ext cx="3024336" cy="352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ortuna-potolok.ru/kofijifema/136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636912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98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2\Pictures\46052647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979712" y="116632"/>
            <a:ext cx="5256584" cy="252028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0727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</a:rPr>
              <a:t>Утром рано я встаю,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Молочком всех напою,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Травку я жую за речкой,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</a:rPr>
              <a:t>А зовусь я как? ... 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4740" y="2761974"/>
            <a:ext cx="4492625" cy="407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C:\Users\2\Pictures\grass-305771_128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7528" y="3947241"/>
            <a:ext cx="4599223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65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328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Загадки о домашних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</dc:creator>
  <cp:lastModifiedBy>RePack by Diakov</cp:lastModifiedBy>
  <cp:revision>40</cp:revision>
  <dcterms:created xsi:type="dcterms:W3CDTF">2017-01-06T19:44:24Z</dcterms:created>
  <dcterms:modified xsi:type="dcterms:W3CDTF">2019-12-10T18:37:26Z</dcterms:modified>
</cp:coreProperties>
</file>