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D17982E-250B-4773-AE41-FD1D5CF779F3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E53B9A5-8C42-401B-BE2C-C1DFF06C5B6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5.gif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ubavyshka.ru/photo/19-0-27128" TargetMode="External"/><Relationship Id="rId2" Type="http://schemas.openxmlformats.org/officeDocument/2006/relationships/hyperlink" Target="http://fokart.net/photo/koshki/5-0-146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214290"/>
            <a:ext cx="4367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С.В.Михалков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1357298"/>
            <a:ext cx="38041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400" dirty="0" smtClean="0">
                <a:solidFill>
                  <a:srgbClr val="002060"/>
                </a:solidFill>
              </a:rPr>
              <a:t>Интерактивная</a:t>
            </a:r>
          </a:p>
          <a:p>
            <a:pPr algn="r"/>
            <a:r>
              <a:rPr lang="ru-RU" sz="4400" dirty="0" smtClean="0">
                <a:solidFill>
                  <a:srgbClr val="002060"/>
                </a:solidFill>
              </a:rPr>
              <a:t>игра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643182"/>
            <a:ext cx="6251198" cy="2646878"/>
          </a:xfrm>
          <a:prstGeom prst="rect">
            <a:avLst/>
          </a:prstGeom>
          <a:noFill/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Котята</a:t>
            </a:r>
            <a:endParaRPr lang="ru-RU" sz="1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13313" name="Picture 1" descr="C:\Documents and Settings\Администратор\Рабочий стол\шаблоны картинки\гифы\27873-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857760"/>
            <a:ext cx="2286016" cy="1592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71546"/>
            <a:ext cx="928215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Ты любишь стихи С.В.Михалкова?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Тогда эта игра для тебя!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Вспомни стихотворение «Котята».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В центре слайда написана кличка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котёнка. Кликни по нужной картин-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ке.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Если ответ верный, картинка увели-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чится, если неверный – исчезнет.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0"/>
            <a:ext cx="4482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Дорогой друг!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ototelegraf.ru/wp-content/uploads/2012/09/sladkiy-kotenok-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000108"/>
            <a:ext cx="3357554" cy="31177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3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820" y="3570888"/>
            <a:ext cx="3786214" cy="303215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5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7938" y="1268760"/>
            <a:ext cx="2938713" cy="25174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7" name="Picture 7" descr="http://zooclub.ru/attach/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964354"/>
            <a:ext cx="4117609" cy="260630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51" name="Picture 11" descr="http://fokart.net/_ph/5/58207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3084374" cy="302387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00430" y="2786058"/>
            <a:ext cx="213071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1584" y="0"/>
            <a:ext cx="1042416" cy="470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2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ototelegraf.ru/wp-content/uploads/2012/09/sladkiy-kotenok-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428" y="3717032"/>
            <a:ext cx="3000364" cy="27860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3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3500430" cy="280329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5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95386" y="4221088"/>
            <a:ext cx="2876026" cy="246372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7" name="Picture 7" descr="http://zooclub.ru/attach/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868" y="1993705"/>
            <a:ext cx="3214710" cy="20348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51" name="Picture 11" descr="http://fokart.net/_ph/5/58207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0"/>
            <a:ext cx="3156952" cy="309503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00430" y="2786058"/>
            <a:ext cx="26661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Два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01584" y="0"/>
            <a:ext cx="1042416" cy="470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ototelegraf.ru/wp-content/uploads/2012/09/sladkiy-kotenok-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654" y="3830453"/>
            <a:ext cx="3350144" cy="311088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3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7" y="1287758"/>
            <a:ext cx="3571868" cy="28605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5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71867" y="504177"/>
            <a:ext cx="2584308" cy="22138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47" name="Picture 7" descr="http://zooclub.ru/attach/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55718"/>
            <a:ext cx="3782794" cy="239437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51" name="Picture 11" descr="http://fokart.net/_ph/5/58207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5" y="1000108"/>
            <a:ext cx="2857520" cy="280147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00430" y="2786058"/>
            <a:ext cx="279031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Три 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01584" y="0"/>
            <a:ext cx="1042416" cy="470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2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ototelegraf.ru/wp-content/uploads/2012/09/sladkiy-kotenok-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301"/>
          <a:stretch/>
        </p:blipFill>
        <p:spPr bwMode="auto">
          <a:xfrm>
            <a:off x="6300192" y="610328"/>
            <a:ext cx="2843808" cy="31177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3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67" y="3952570"/>
            <a:ext cx="3643338" cy="29177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5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2474" y="1154818"/>
            <a:ext cx="2820391" cy="241607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7" name="Picture 7" descr="http://zooclub.ru/attach/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357694"/>
            <a:ext cx="3962150" cy="250790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51" name="Picture 11" descr="http://fokart.net/_ph/5/58207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3084374" cy="302387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71736" y="2786058"/>
            <a:ext cx="42965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Четыре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0"/>
            <a:ext cx="1042416" cy="470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fototelegraf.ru/wp-content/uploads/2012/09/sladkiy-kotenok-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567" y="3780687"/>
            <a:ext cx="3529433" cy="327736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3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3571868" cy="28605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5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71867" y="357166"/>
            <a:ext cx="2440292" cy="209046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47" name="Picture 7" descr="http://zooclub.ru/attach/6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63" y="4062655"/>
            <a:ext cx="4286850" cy="271342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51" name="Picture 11" descr="http://fokart.net/_ph/5/582071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731168"/>
            <a:ext cx="3131841" cy="307041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00430" y="2786058"/>
            <a:ext cx="36567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Пять  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0"/>
            <a:ext cx="1042416" cy="470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2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megakoshka.ru/2_osen_2010/umnyyko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541104"/>
            <a:ext cx="2140399" cy="183355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85720" y="500042"/>
            <a:ext cx="860676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Хороши у нас котята –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Раз, Два, Три, Четыре, Пять!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Заходите к нам ребята,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Посмотреть и посчитать.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Picture 2" descr="http://fototelegraf.ru/wp-content/uploads/2012/09/sladkiy-kotenok-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1315" y="3273040"/>
            <a:ext cx="3000364" cy="27860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7" descr="http://zooclub.ru/attach/6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035212"/>
            <a:ext cx="3214710" cy="20348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3" descr="C:\Documents and Settings\Администратор\Рабочий стол\white_kitten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226" y="4569562"/>
            <a:ext cx="3128052" cy="25050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11" descr="http://fokart.net/_ph/5/5820712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48" t="10562" r="5519"/>
          <a:stretch/>
        </p:blipFill>
        <p:spPr bwMode="auto">
          <a:xfrm>
            <a:off x="6705600" y="3334325"/>
            <a:ext cx="2438400" cy="250558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714488"/>
            <a:ext cx="4682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http://fokart.net/photo/koshki/5-0-1464</a:t>
            </a:r>
            <a:r>
              <a:rPr lang="ru-RU" dirty="0" smtClean="0"/>
              <a:t> котята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2071678"/>
            <a:ext cx="5218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http://liubavyshka.ru/photo/19-0-27128</a:t>
            </a:r>
            <a:r>
              <a:rPr lang="ru-RU" dirty="0" smtClean="0"/>
              <a:t> гиф котёнок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85728"/>
            <a:ext cx="6344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Интернет-источники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3071810"/>
            <a:ext cx="816409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400" dirty="0" smtClean="0">
                <a:solidFill>
                  <a:srgbClr val="002060"/>
                </a:solidFill>
              </a:rPr>
              <a:t>В основе игры лежит стихотворе-</a:t>
            </a:r>
          </a:p>
          <a:p>
            <a:r>
              <a:rPr lang="ru-RU" sz="4400" dirty="0">
                <a:solidFill>
                  <a:srgbClr val="002060"/>
                </a:solidFill>
              </a:rPr>
              <a:t>н</a:t>
            </a:r>
            <a:r>
              <a:rPr lang="ru-RU" sz="4400" dirty="0" smtClean="0">
                <a:solidFill>
                  <a:srgbClr val="002060"/>
                </a:solidFill>
              </a:rPr>
              <a:t>ие  С.В.Михалкова «Котята»</a:t>
            </a:r>
          </a:p>
          <a:p>
            <a:pPr algn="r"/>
            <a:endParaRPr lang="ru-RU" sz="4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143</TotalTime>
  <Words>98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Света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RePack by Diakov</cp:lastModifiedBy>
  <cp:revision>17</cp:revision>
  <dcterms:created xsi:type="dcterms:W3CDTF">2014-02-26T14:30:33Z</dcterms:created>
  <dcterms:modified xsi:type="dcterms:W3CDTF">2019-12-10T18:47:12Z</dcterms:modified>
</cp:coreProperties>
</file>