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6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5510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450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122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98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4017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505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0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07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812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2084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187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77EC2-17B4-4A9A-B418-1D8D451474B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7FCDA-7BE3-4D00-BC06-68C56CD82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9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42852"/>
            <a:ext cx="9144000" cy="381635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«Применение технологии малых групп на уроке биологии»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4429132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Г.Санкт-Петербург, </a:t>
            </a:r>
            <a:r>
              <a:rPr lang="ru-RU" dirty="0" err="1" smtClean="0"/>
              <a:t>Колпинский</a:t>
            </a:r>
            <a:r>
              <a:rPr lang="ru-RU" dirty="0" smtClean="0"/>
              <a:t> район</a:t>
            </a:r>
          </a:p>
          <a:p>
            <a:r>
              <a:rPr lang="ru-RU" dirty="0" smtClean="0"/>
              <a:t>учитель </a:t>
            </a:r>
            <a:r>
              <a:rPr lang="ru-RU" dirty="0" smtClean="0"/>
              <a:t>биологии ГБОУ  школы № </a:t>
            </a:r>
            <a:r>
              <a:rPr lang="ru-RU" dirty="0" smtClean="0"/>
              <a:t>401</a:t>
            </a:r>
          </a:p>
          <a:p>
            <a:r>
              <a:rPr lang="ru-RU" dirty="0" smtClean="0"/>
              <a:t>Фокина А.Л.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7748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3" y="260648"/>
            <a:ext cx="4353643" cy="55892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31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41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024" y="2643182"/>
            <a:ext cx="8784976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- </a:t>
            </a:r>
            <a:r>
              <a:rPr lang="ru-RU" sz="24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inter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(взаимный), </a:t>
            </a:r>
            <a:r>
              <a:rPr lang="ru-RU" sz="24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(действовать). Процесс обучения осуществляется в условиях постоянного, активного взаимодействия всех учащихся. Ученик и учитель являются равноправными субъектами обучения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56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64" y="1"/>
            <a:ext cx="9123036" cy="224676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000" dirty="0" smtClean="0"/>
              <a:t>В настоящее время основной работой на уроке является фронтальная. Эффективность же занятия во многом зависит от оптимального сочетания различных форм учебной работы учащихся.</a:t>
            </a:r>
          </a:p>
          <a:p>
            <a:r>
              <a:rPr lang="ru-RU" sz="2000" dirty="0" smtClean="0"/>
              <a:t>Отсутствие общения у детей при фронтальной и индивидуальной формах организации учебной деятельности является одной из основных причин, приводящей к утрате интереса к учению, а порой и явно отрицательному отношению к нему.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143116"/>
            <a:ext cx="8072462" cy="163121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000" dirty="0" smtClean="0"/>
              <a:t>Ученые рекомендуют построить процесс обучения таким образом, чтобы дети контактировали не только непосредственно с учителем, но и друг с другом, чтобы на детей оказывалось косвенное педагогическое воздействие, чтобы ребенок овладевал знаниями не из-за страха наказаний, а увлеченно, с интересом.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687901"/>
            <a:ext cx="9144000" cy="317009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000" dirty="0" smtClean="0"/>
              <a:t>Оптимальным вариантом для достижения положительного эффекта в обучении учащихся является использование гетерогенных групп. Обладая разной </a:t>
            </a:r>
            <a:r>
              <a:rPr lang="ru-RU" sz="2000" dirty="0" err="1" smtClean="0"/>
              <a:t>обучаемостью</a:t>
            </a:r>
            <a:r>
              <a:rPr lang="ru-RU" sz="2000" dirty="0" smtClean="0"/>
              <a:t>, потребностью, интересами и учебной работоспособностью, ученики дополняют друг друга. Один ученик хорошо владеет теоретическими обобщениями, другой чаще задает вопросы, критически оценивает каждое положение, третий обладает совокупностью практических умений. У сильных учащихся, выполнивших задание в более короткий срок, появляется возможность проработать материал с менее способными, помочь им уяснить непонятое, предупредить появление ошибок, что также способствует более глубокому и основательному усвоению изучаемого материала самими этими учащимися.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03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337"/>
            <a:ext cx="7920880" cy="406265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систематизация знаний по теме «Биология – наука о живом мире»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систематизации и обобщения знаний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условия, в которых учащиеся могут применить полученные знания, навыки и умения. Правильно оценивать свои результаты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ресурсы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опорные листы,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секторам, цветные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бейджики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правила работы в группе,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самооценки,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технология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малые группы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000504"/>
            <a:ext cx="8782664" cy="267765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Постановка проблемы.  Учитель сообщает об окончании темы и предстоящем контроле на следующем уроке.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вспомнить название разделов темы. Выясняет в процессе беседы степень готовности учащихся. Предлагает на основе беседы сформулировать тему урока, в которой заключена потребность учащихся обобщить и систематизировать свои знания по данной теме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223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7236296" cy="54272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315245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В ГРУППЫ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791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4" y="1064463"/>
            <a:ext cx="8928992" cy="50783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Правила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группе</a:t>
            </a:r>
          </a:p>
          <a:p>
            <a:r>
              <a:rPr lang="ru-RU" dirty="0"/>
              <a:t>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должен быть  ответственный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-каждый участник имеет возможность высказаться  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-выслушивай, не перебивая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-все участники группы уважают   взгляды каждого, даже если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согласны с ними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-обсуждаются идеи, предложения, а не люди, которые их высказали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-любые идеи имеют ценность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-все участники делают замечания кратко и по существу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-каждый участник, даже защищая свою точку зрения, открыт для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приятия чужих идей, мнений.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-свое несогласие высказывай вежливо.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-все возникающие разногласия, конфликты разрешаются мирным путем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-все участники стремятся создать открытую, деловую, дружескую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атмо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сферу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-работать должен каждый на общий результат.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6969">
            <a:off x="209482" y="179240"/>
            <a:ext cx="2534347" cy="32279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378" y="-1"/>
            <a:ext cx="2572732" cy="29976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0778">
            <a:off x="359769" y="3386152"/>
            <a:ext cx="2386043" cy="32956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24793">
            <a:off x="5724128" y="326928"/>
            <a:ext cx="3109367" cy="29325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14" y="2860463"/>
            <a:ext cx="2852881" cy="30800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27151">
            <a:off x="5589370" y="3147366"/>
            <a:ext cx="3297594" cy="30547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33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49" y="188640"/>
            <a:ext cx="4350740" cy="6309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589" y="188640"/>
            <a:ext cx="4637411" cy="6309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20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506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«Применение технологии малых групп на уроке биологии»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технологии проблемного обучения  школьников на уроках биологии»</dc:title>
  <dc:creator>DNA7 X86</dc:creator>
  <cp:lastModifiedBy>user</cp:lastModifiedBy>
  <cp:revision>10</cp:revision>
  <dcterms:created xsi:type="dcterms:W3CDTF">2018-06-28T18:17:38Z</dcterms:created>
  <dcterms:modified xsi:type="dcterms:W3CDTF">2019-12-10T12:57:14Z</dcterms:modified>
</cp:coreProperties>
</file>