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7" r:id="rId4"/>
    <p:sldId id="257" r:id="rId5"/>
    <p:sldId id="258" r:id="rId6"/>
    <p:sldId id="259" r:id="rId7"/>
    <p:sldId id="270" r:id="rId8"/>
    <p:sldId id="276" r:id="rId9"/>
    <p:sldId id="277" r:id="rId10"/>
    <p:sldId id="266" r:id="rId11"/>
    <p:sldId id="271" r:id="rId12"/>
    <p:sldId id="268" r:id="rId13"/>
    <p:sldId id="260" r:id="rId14"/>
    <p:sldId id="262" r:id="rId15"/>
    <p:sldId id="263" r:id="rId16"/>
    <p:sldId id="264" r:id="rId17"/>
    <p:sldId id="265" r:id="rId18"/>
    <p:sldId id="272" r:id="rId19"/>
    <p:sldId id="273" r:id="rId20"/>
    <p:sldId id="269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027319532" initials="7" lastIdx="1" clrIdx="0">
    <p:extLst>
      <p:ext uri="{19B8F6BF-5375-455C-9EA6-DF929625EA0E}">
        <p15:presenceInfo xmlns:p15="http://schemas.microsoft.com/office/powerpoint/2012/main" userId="3b959037c997a6c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1" autoAdjust="0"/>
  </p:normalViewPr>
  <p:slideViewPr>
    <p:cSldViewPr>
      <p:cViewPr varScale="1">
        <p:scale>
          <a:sx n="56" d="100"/>
          <a:sy n="56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396" y="980728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Thema</a:t>
            </a:r>
            <a:r>
              <a:rPr lang="ru-RU" sz="3600" dirty="0">
                <a:solidFill>
                  <a:schemeClr val="bg1"/>
                </a:solidFill>
                <a:latin typeface="Arial Black" panose="020B0A04020102020204" pitchFamily="34" charset="0"/>
              </a:rPr>
              <a:t>: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meine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Schule</a:t>
            </a:r>
            <a:endParaRPr lang="en-US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Die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Lehrerin</a:t>
            </a:r>
            <a:r>
              <a:rPr lang="ru-RU" sz="3600" dirty="0">
                <a:solidFill>
                  <a:schemeClr val="bg1"/>
                </a:solidFill>
                <a:latin typeface="Arial Black" panose="020B0A04020102020204" pitchFamily="34" charset="0"/>
              </a:rPr>
              <a:t>: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Klemeschova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  G. S. </a:t>
            </a:r>
          </a:p>
          <a:p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Die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Schülerin</a:t>
            </a:r>
            <a:r>
              <a:rPr lang="ru-RU" sz="3600" dirty="0">
                <a:solidFill>
                  <a:schemeClr val="bg1"/>
                </a:solidFill>
                <a:latin typeface="Arial Black" panose="020B0A04020102020204" pitchFamily="34" charset="0"/>
              </a:rPr>
              <a:t>: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Kondakova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latin typeface="Arial Black" panose="020B0A04020102020204" pitchFamily="34" charset="0"/>
              </a:rPr>
              <a:t>Alena</a:t>
            </a:r>
            <a:endParaRPr lang="ru-RU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5119" y="6063889"/>
            <a:ext cx="4039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Arial Black" panose="020B0A04020102020204" pitchFamily="34" charset="0"/>
              </a:rPr>
              <a:t>Die 8 </a:t>
            </a:r>
            <a:r>
              <a:rPr lang="en-US" sz="4400" dirty="0" err="1">
                <a:solidFill>
                  <a:schemeClr val="bg1"/>
                </a:solidFill>
                <a:latin typeface="Arial Black" panose="020B0A04020102020204" pitchFamily="34" charset="0"/>
              </a:rPr>
              <a:t>Klasse</a:t>
            </a:r>
            <a:endParaRPr lang="ru-RU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136" y="0"/>
            <a:ext cx="9152136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180528" y="4509120"/>
            <a:ext cx="370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1952-53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Direktor-Belyaeva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 Maria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Ilinichna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2280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836712"/>
            <a:ext cx="2160240" cy="3312368"/>
          </a:xfrm>
          <a:prstGeom prst="rect">
            <a:avLst/>
          </a:prstGeom>
        </p:spPr>
      </p:pic>
      <p:pic>
        <p:nvPicPr>
          <p:cNvPr id="17" name="Рисунок 16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2636912"/>
            <a:ext cx="2304256" cy="33123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75856" y="692696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1974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bis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 1977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kholodkov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 Ivan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Vasilyevich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2400" dirty="0"/>
          </a:p>
        </p:txBody>
      </p:sp>
      <p:pic>
        <p:nvPicPr>
          <p:cNvPr id="19" name="Рисунок 18" descr="Рисунок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620688"/>
            <a:ext cx="2454752" cy="33539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72200" y="4293096"/>
            <a:ext cx="2411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1977 – 78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Zabolotnikov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Nikolay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 Black" pitchFamily="34" charset="0"/>
              </a:rPr>
              <a:t>Semenovich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Seit 1938 wurde eine siebenjährige Ausbildung eingeführt. Zur gleichen Zeit wurden zwei neue Schulgebäude gebaut: Ziegel "Rote Schule", Holz     </a:t>
            </a:r>
          </a:p>
          <a:p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" Gartenschule„ .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Heute nicht weit von dieser Schule ist die Kirche von Michael Erzengel</a:t>
            </a: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1408864599_6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852936"/>
            <a:ext cx="4889698" cy="366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15590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136" y="0"/>
            <a:ext cx="9152136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59632" y="0"/>
            <a:ext cx="61561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Nach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Angaben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der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Diözese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von Tambov 1941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wurde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im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Großen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Lipowka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1796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eine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kirchliche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Pfarrschule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gebaut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5805264"/>
            <a:ext cx="5705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  <a:latin typeface="Arial Black" pitchFamily="34" charset="0"/>
              </a:rPr>
              <a:t>Ungefähr so sah das Zimmer aus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Рисунок 8" descr="mht52b30e58e5e14_1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916832"/>
            <a:ext cx="5898232" cy="37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1559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916832"/>
            <a:ext cx="33843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Iedes</a:t>
            </a:r>
            <a:r>
              <a:rPr lang="de-DE" sz="2800" dirty="0">
                <a:solidFill>
                  <a:schemeClr val="bg1"/>
                </a:solidFill>
                <a:latin typeface="Arial Black" panose="020B0A04020102020204" pitchFamily="34" charset="0"/>
              </a:rPr>
              <a:t> Viertel in der Schule findet ein Gesundheitstag statt und jeder nimmt aktiv daran Teil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 descr="IMG_20180908_1233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340768"/>
            <a:ext cx="4697915" cy="4320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77342" y="374466"/>
            <a:ext cx="4167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600" dirty="0">
                <a:solidFill>
                  <a:schemeClr val="bg1"/>
                </a:solidFill>
                <a:latin typeface="Arial Black" panose="020B0A04020102020204" pitchFamily="34" charset="0"/>
              </a:rPr>
              <a:t>Gesundheitstag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422085"/>
            <a:ext cx="720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I</a:t>
            </a:r>
            <a:r>
              <a:rPr lang="de-DE" sz="3600" dirty="0">
                <a:solidFill>
                  <a:schemeClr val="bg1"/>
                </a:solidFill>
                <a:latin typeface="Arial Black" panose="020B0A04020102020204" pitchFamily="34" charset="0"/>
              </a:rPr>
              <a:t>n unserer Schule wird der Lehrer für seine Schüler die zweite Mutter</a:t>
            </a:r>
            <a:endParaRPr lang="ru-RU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 descr="y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2276872"/>
            <a:ext cx="5376597" cy="4032448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6690" y="4771628"/>
            <a:ext cx="5544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>
                <a:solidFill>
                  <a:schemeClr val="bg1"/>
                </a:solidFill>
                <a:latin typeface="Arial Black" panose="020B0A04020102020204" pitchFamily="34" charset="0"/>
              </a:rPr>
              <a:t>Lehrer sind sehr schwer, sich mit Ihren Schülern-Kindern zu trennen, weil Sie Sie seit sechs Jahren erzogen haben</a:t>
            </a:r>
            <a:endParaRPr lang="ru-RU" sz="2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 descr="DSC_02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04664"/>
            <a:ext cx="5837759" cy="3883152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3" y="260648"/>
            <a:ext cx="89644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Auch unsere Schule kümmert sich um die alte Generation, Sie gratuliert Ihnen zu den Feiertagen, organisieren Konzerte und Geschenke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 descr="top68.ru-vspomnili-pavshikh-chestvovali-zhivykh-543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3068960"/>
            <a:ext cx="5724847" cy="354943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pic>
        <p:nvPicPr>
          <p:cNvPr id="5" name="Рисунок 4" descr="IMG_20180915_1303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420888"/>
            <a:ext cx="6696744" cy="39870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620688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Unsere Schüler kümmern sich gut um die Schule und Folgen der Ordnung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992888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chemeClr val="bg1"/>
                </a:solidFill>
                <a:latin typeface="Arial Black" pitchFamily="34" charset="0"/>
              </a:rPr>
              <a:t>Jedes Jahr entwickelt sich unsere Schule und wird moderner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556792"/>
            <a:ext cx="6524890" cy="466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992" y="2636912"/>
            <a:ext cx="90730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u="sng" dirty="0" smtClean="0">
                <a:solidFill>
                  <a:schemeClr val="bg1"/>
                </a:solidFill>
                <a:latin typeface="Arial Black" pitchFamily="34" charset="0"/>
              </a:rPr>
              <a:t>Schule </a:t>
            </a:r>
            <a:r>
              <a:rPr lang="de-DE" sz="3200" dirty="0" smtClean="0">
                <a:solidFill>
                  <a:schemeClr val="bg1"/>
                </a:solidFill>
                <a:latin typeface="Arial Black" pitchFamily="34" charset="0"/>
              </a:rPr>
              <a:t>- Bildungseinrichtung für Allgemeine Bildung. Im weitesten Sinne kann das Wort auf den Namen jeder Bildungseinrichtung angewendet werden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92696"/>
            <a:ext cx="7808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  <a:latin typeface="Arial Black" pitchFamily="34" charset="0"/>
              </a:rPr>
              <a:t>A</a:t>
            </a:r>
            <a:r>
              <a:rPr lang="de-DE" sz="2400" dirty="0" smtClean="0">
                <a:solidFill>
                  <a:schemeClr val="bg1"/>
                </a:solidFill>
                <a:latin typeface="Arial Black" pitchFamily="34" charset="0"/>
              </a:rPr>
              <a:t>us wissenschaftlicher Sicht ist die Schule...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9612" y="469880"/>
            <a:ext cx="698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    </a:t>
            </a:r>
            <a:r>
              <a:rPr lang="en-US" sz="40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Ziel</a:t>
            </a:r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des </a:t>
            </a:r>
            <a:r>
              <a:rPr lang="en-US" sz="4000" dirty="0" err="1">
                <a:solidFill>
                  <a:schemeClr val="bg1"/>
                </a:solidFill>
                <a:latin typeface="Arial Black" panose="020B0A04020102020204" pitchFamily="34" charset="0"/>
              </a:rPr>
              <a:t>Projekts</a:t>
            </a:r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:</a:t>
            </a:r>
          </a:p>
          <a:p>
            <a:endParaRPr lang="ru-RU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ru-RU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- </a:t>
            </a:r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geben Sie eine Vorstellung von der Schule, wie über das zweite Haus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1196752"/>
            <a:ext cx="81003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solidFill>
                  <a:schemeClr val="bg1"/>
                </a:solidFill>
                <a:latin typeface="Arial Black" pitchFamily="34" charset="0"/>
              </a:rPr>
              <a:t>Meine Schule ist mein zweites Haus, Sie ist für mich wie eine zweite Mutter, also muss man die Geschichte Ihrer Schule kennen.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2636912"/>
            <a:ext cx="8224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  <a:latin typeface="Arial Black" pitchFamily="34" charset="0"/>
              </a:rPr>
              <a:t>Danke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Arial Black" pitchFamily="34" charset="0"/>
              </a:rPr>
              <a:t>für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Arial Black" pitchFamily="34" charset="0"/>
              </a:rPr>
              <a:t>Ihre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Arial Black" pitchFamily="34" charset="0"/>
              </a:rPr>
              <a:t>Aufmerksamkeit</a:t>
            </a:r>
            <a:r>
              <a:rPr lang="en-US" sz="3600" dirty="0" smtClean="0">
                <a:solidFill>
                  <a:schemeClr val="bg1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984931-22E7-0D4C-9477-99F0FF65C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4930DE9-008B-4245-8F15-914819D57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234ce7cb02293xl_medium.jpg">
            <a:extLst>
              <a:ext uri="{FF2B5EF4-FFF2-40B4-BE49-F238E27FC236}">
                <a16:creationId xmlns:a16="http://schemas.microsoft.com/office/drawing/2014/main" xmlns="" id="{51A2BE72-A0D8-7A41-B5EC-C738C395758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601" y="-26890"/>
            <a:ext cx="915213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0555E4D-02ED-BF47-95AD-9E232D2BF3B9}"/>
              </a:ext>
            </a:extLst>
          </p:cNvPr>
          <p:cNvSpPr txBox="1"/>
          <p:nvPr/>
        </p:nvSpPr>
        <p:spPr>
          <a:xfrm>
            <a:off x="683328" y="2709612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Lernen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Sie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die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Geschichte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der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Schule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kennen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,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die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für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mich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wie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eine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zweite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Mutter</a:t>
            </a:r>
            <a:r>
              <a:rPr lang="ru-RU" sz="2800" dirty="0">
                <a:latin typeface="Arial Black" panose="020B0A04020102020204" pitchFamily="34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Arial Black" panose="020B0A04020102020204" pitchFamily="34" charset="0"/>
              </a:rPr>
              <a:t>ist</a:t>
            </a:r>
            <a:r>
              <a:rPr lang="ru-RU" sz="2800" dirty="0">
                <a:solidFill>
                  <a:schemeClr val="bg1"/>
                </a:solidFill>
                <a:latin typeface="Arial Black" panose="020B0A04020102020204" pitchFamily="34" charset="0"/>
              </a:rPr>
              <a:t>. 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4955" y="430639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Aufgabe</a:t>
            </a:r>
            <a:endParaRPr lang="ru-RU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63193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632" y="470243"/>
            <a:ext cx="8540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Arial Black" panose="020B0A04020102020204" pitchFamily="34" charset="0"/>
              </a:rPr>
              <a:t>Meine Schule ist mein zweites </a:t>
            </a:r>
            <a:r>
              <a:rPr lang="de-DE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Haus</a:t>
            </a:r>
            <a:endParaRPr lang="ru-RU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Рисунок 5" descr="lipovka_f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340768"/>
            <a:ext cx="6701730" cy="502629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41228" y="404664"/>
            <a:ext cx="99622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dirty="0">
                <a:solidFill>
                  <a:schemeClr val="bg1"/>
                </a:solidFill>
                <a:latin typeface="Arial Black" panose="020B0A04020102020204" pitchFamily="34" charset="0"/>
              </a:rPr>
              <a:t>Meine Schule ist nicht groß und nicht klein.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836712"/>
            <a:ext cx="7890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Arial Black" panose="020B0A04020102020204" pitchFamily="34" charset="0"/>
              </a:rPr>
              <a:t>Es lernt 50 Schüler und jedes Jahr am 1. September kommen und gehen die Schüler.</a:t>
            </a:r>
            <a:endParaRPr lang="ru-RU" sz="2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 descr="IMG_20180901_090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204864"/>
            <a:ext cx="5589984" cy="4192488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60686" y="316954"/>
            <a:ext cx="61926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  <a:latin typeface="Arial Black" panose="020B0A04020102020204" pitchFamily="34" charset="0"/>
              </a:rPr>
              <a:t>Die Schule wurde 1981 gegründet. Es hatte 320 Lehrstellen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Рисунок 7" descr="y_552cfc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844824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76672"/>
            <a:ext cx="85324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In den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Jahren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des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großen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Vaterländischen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Krieges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war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Danilov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Serafim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ionovich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Nach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seinem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Tod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wurde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Danilov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Evdokia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prokopyev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zu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einer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Position des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ernannt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In 1950 - 1952 war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Kukushkin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Boris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Alekseevich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In 1952-53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Schuljahr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Direktor-Belyaeva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Maria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Ilinichna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Von 1953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bis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1973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arbeitete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Schulleiter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Bizyajew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Georgy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Wassiljewitsch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Von 1974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bis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1977 war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kholodkov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Ivan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Vasilyevich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In 1977 - 78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Schuljahr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angeführt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von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Zabolotnikov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Nikolay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Semenovich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In 1978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wurde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Morew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Andrej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Iwanowitsch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zum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Direktor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ernannt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bis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2012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arbeitete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Seit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2012 und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bis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heute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arbeitet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der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Schulleiter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Clemeshova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 Galina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Sergeevna</a:t>
            </a: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391559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844824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Besonderer Dank möchte ich unserem Direktor </a:t>
            </a:r>
            <a:r>
              <a:rPr lang="de-DE" sz="2000" dirty="0" err="1" smtClean="0">
                <a:solidFill>
                  <a:schemeClr val="bg1"/>
                </a:solidFill>
                <a:latin typeface="Arial Black" pitchFamily="34" charset="0"/>
              </a:rPr>
              <a:t>Morev</a:t>
            </a:r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 Andrey I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vanovich</a:t>
            </a:r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 sagen. Er arbeitete in unserer Schule 34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 Black" pitchFamily="34" charset="0"/>
              </a:rPr>
              <a:t>Jahre</a:t>
            </a:r>
            <a:r>
              <a:rPr lang="de-DE" sz="2000" dirty="0" smtClean="0">
                <a:solidFill>
                  <a:schemeClr val="bg1"/>
                </a:solidFill>
                <a:latin typeface="Arial Black" pitchFamily="34" charset="0"/>
              </a:rPr>
              <a:t> und ging in einen wohlverdienten Urlaub.</a:t>
            </a: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052736"/>
            <a:ext cx="4401269" cy="422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34ce7cb02293xl_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068" y="0"/>
            <a:ext cx="91521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404664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latin typeface="Arial Black" pitchFamily="34" charset="0"/>
              </a:rPr>
              <a:t>Ich möchte auch Dank unserer Direktorin </a:t>
            </a:r>
            <a:r>
              <a:rPr lang="de-DE" dirty="0" err="1" smtClean="0">
                <a:solidFill>
                  <a:schemeClr val="bg1"/>
                </a:solidFill>
                <a:latin typeface="Arial Black" pitchFamily="34" charset="0"/>
              </a:rPr>
              <a:t>Klemeshova</a:t>
            </a:r>
            <a:r>
              <a:rPr lang="de-DE" dirty="0" smtClean="0">
                <a:solidFill>
                  <a:schemeClr val="bg1"/>
                </a:solidFill>
                <a:latin typeface="Arial Black" pitchFamily="34" charset="0"/>
              </a:rPr>
              <a:t> Galina </a:t>
            </a:r>
            <a:r>
              <a:rPr lang="de-DE" dirty="0" err="1" smtClean="0">
                <a:solidFill>
                  <a:schemeClr val="bg1"/>
                </a:solidFill>
                <a:latin typeface="Arial Black" pitchFamily="34" charset="0"/>
              </a:rPr>
              <a:t>Sergeevna</a:t>
            </a:r>
            <a:r>
              <a:rPr lang="de-DE" dirty="0" smtClean="0">
                <a:solidFill>
                  <a:schemeClr val="bg1"/>
                </a:solidFill>
                <a:latin typeface="Arial Black" pitchFamily="34" charset="0"/>
              </a:rPr>
              <a:t> sagen, die in unserer Schule sogar als deutscher Sprachlehrer arbeitet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IMG_20180901_0906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132856"/>
            <a:ext cx="32004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82413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487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Янь-2017</dc:creator>
  <cp:lastModifiedBy>Школа</cp:lastModifiedBy>
  <cp:revision>41</cp:revision>
  <dcterms:created xsi:type="dcterms:W3CDTF">2019-01-16T13:27:05Z</dcterms:created>
  <dcterms:modified xsi:type="dcterms:W3CDTF">2019-05-30T07:53:14Z</dcterms:modified>
</cp:coreProperties>
</file>