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9" r:id="rId3"/>
    <p:sldId id="260" r:id="rId4"/>
    <p:sldId id="261" r:id="rId5"/>
    <p:sldId id="270" r:id="rId6"/>
    <p:sldId id="269" r:id="rId7"/>
    <p:sldId id="263" r:id="rId8"/>
    <p:sldId id="271" r:id="rId9"/>
    <p:sldId id="264" r:id="rId10"/>
    <p:sldId id="265" r:id="rId11"/>
    <p:sldId id="266" r:id="rId12"/>
    <p:sldId id="272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24FBA-FCDA-45B7-8C80-59D3F4F184D6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8A4D7-A03A-4A9B-B4F5-D187A84B3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большой шляпы.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Подготовила и провела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Учитель- логопед МБДОУ «Центр развития ребенка – детский сад №7»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</a:rPr>
              <a:t>Будковая</a:t>
            </a:r>
            <a:r>
              <a:rPr lang="ru-RU" dirty="0" smtClean="0">
                <a:solidFill>
                  <a:schemeClr val="tx1"/>
                </a:solidFill>
              </a:rPr>
              <a:t> И. 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33525" cy="2047875"/>
          </a:xfrm>
          <a:prstGeom prst="rect">
            <a:avLst/>
          </a:prstGeom>
          <a:noFill/>
        </p:spPr>
      </p:pic>
      <p:pic>
        <p:nvPicPr>
          <p:cNvPr id="7171" name="Picture 3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1533525" cy="2047875"/>
          </a:xfrm>
          <a:prstGeom prst="rect">
            <a:avLst/>
          </a:prstGeom>
          <a:noFill/>
        </p:spPr>
      </p:pic>
      <p:pic>
        <p:nvPicPr>
          <p:cNvPr id="7172" name="Picture 4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7166"/>
            <a:ext cx="2047875" cy="2047875"/>
          </a:xfrm>
          <a:prstGeom prst="rect">
            <a:avLst/>
          </a:prstGeom>
          <a:noFill/>
        </p:spPr>
      </p:pic>
      <p:pic>
        <p:nvPicPr>
          <p:cNvPr id="7173" name="Picture 5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2047875" cy="2047875"/>
          </a:xfrm>
          <a:prstGeom prst="rect">
            <a:avLst/>
          </a:prstGeom>
          <a:noFill/>
        </p:spPr>
      </p:pic>
      <p:pic>
        <p:nvPicPr>
          <p:cNvPr id="7174" name="Picture 6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28802"/>
            <a:ext cx="2047875" cy="2047875"/>
          </a:xfrm>
          <a:prstGeom prst="rect">
            <a:avLst/>
          </a:prstGeom>
          <a:noFill/>
        </p:spPr>
      </p:pic>
      <p:pic>
        <p:nvPicPr>
          <p:cNvPr id="7175" name="Picture 7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357430"/>
            <a:ext cx="2047875" cy="2047875"/>
          </a:xfrm>
          <a:prstGeom prst="rect">
            <a:avLst/>
          </a:prstGeom>
          <a:noFill/>
        </p:spPr>
      </p:pic>
      <p:pic>
        <p:nvPicPr>
          <p:cNvPr id="7177" name="Picture 9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214554"/>
            <a:ext cx="1752600" cy="2047875"/>
          </a:xfrm>
          <a:prstGeom prst="rect">
            <a:avLst/>
          </a:prstGeom>
          <a:noFill/>
        </p:spPr>
      </p:pic>
      <p:pic>
        <p:nvPicPr>
          <p:cNvPr id="7178" name="Picture 10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72008"/>
            <a:ext cx="2232836" cy="1904999"/>
          </a:xfrm>
          <a:prstGeom prst="rect">
            <a:avLst/>
          </a:prstGeom>
          <a:noFill/>
        </p:spPr>
      </p:pic>
      <p:pic>
        <p:nvPicPr>
          <p:cNvPr id="7179" name="Picture 11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5024439"/>
            <a:ext cx="2149104" cy="1833561"/>
          </a:xfrm>
          <a:prstGeom prst="rect">
            <a:avLst/>
          </a:prstGeom>
          <a:noFill/>
        </p:spPr>
      </p:pic>
      <p:pic>
        <p:nvPicPr>
          <p:cNvPr id="7183" name="Picture 15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572008"/>
            <a:ext cx="2286015" cy="1712520"/>
          </a:xfrm>
          <a:prstGeom prst="rect">
            <a:avLst/>
          </a:prstGeom>
          <a:noFill/>
        </p:spPr>
      </p:pic>
      <p:pic>
        <p:nvPicPr>
          <p:cNvPr id="7184" name="Picture 1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5167315"/>
            <a:ext cx="2256868" cy="1690685"/>
          </a:xfrm>
          <a:prstGeom prst="rect">
            <a:avLst/>
          </a:prstGeom>
          <a:noFill/>
        </p:spPr>
      </p:pic>
      <p:pic>
        <p:nvPicPr>
          <p:cNvPr id="17" name="Picture 8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643182"/>
            <a:ext cx="1752600" cy="2047875"/>
          </a:xfrm>
          <a:prstGeom prst="rect">
            <a:avLst/>
          </a:prstGeom>
          <a:noFill/>
        </p:spPr>
      </p:pic>
      <p:pic>
        <p:nvPicPr>
          <p:cNvPr id="18" name="Picture 13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428604"/>
            <a:ext cx="1762125" cy="2047875"/>
          </a:xfrm>
          <a:prstGeom prst="rect">
            <a:avLst/>
          </a:prstGeom>
          <a:noFill/>
        </p:spPr>
      </p:pic>
      <p:pic>
        <p:nvPicPr>
          <p:cNvPr id="19" name="Picture 14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1875" y="0"/>
            <a:ext cx="1762125" cy="2047875"/>
          </a:xfrm>
          <a:prstGeom prst="rect">
            <a:avLst/>
          </a:prstGeom>
          <a:noFill/>
        </p:spPr>
      </p:pic>
      <p:pic>
        <p:nvPicPr>
          <p:cNvPr id="20" name="Picture 2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2428868"/>
            <a:ext cx="1714512" cy="1714512"/>
          </a:xfrm>
          <a:prstGeom prst="rect">
            <a:avLst/>
          </a:prstGeom>
          <a:noFill/>
        </p:spPr>
      </p:pic>
      <p:pic>
        <p:nvPicPr>
          <p:cNvPr id="21" name="Picture 3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3315" y="4071942"/>
            <a:ext cx="1690685" cy="169068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643074" cy="2047875"/>
          </a:xfrm>
          <a:prstGeom prst="rect">
            <a:avLst/>
          </a:prstGeom>
          <a:noFill/>
        </p:spPr>
      </p:pic>
      <p:pic>
        <p:nvPicPr>
          <p:cNvPr id="8197" name="Picture 5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71546"/>
            <a:ext cx="1533525" cy="2047875"/>
          </a:xfrm>
          <a:prstGeom prst="rect">
            <a:avLst/>
          </a:prstGeom>
          <a:noFill/>
        </p:spPr>
      </p:pic>
      <p:pic>
        <p:nvPicPr>
          <p:cNvPr id="8198" name="Picture 6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14488"/>
            <a:ext cx="2400300" cy="2047875"/>
          </a:xfrm>
          <a:prstGeom prst="rect">
            <a:avLst/>
          </a:prstGeom>
          <a:noFill/>
        </p:spPr>
      </p:pic>
      <p:pic>
        <p:nvPicPr>
          <p:cNvPr id="8199" name="Picture 7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57166"/>
            <a:ext cx="2400300" cy="2047875"/>
          </a:xfrm>
          <a:prstGeom prst="rect">
            <a:avLst/>
          </a:prstGeom>
          <a:noFill/>
        </p:spPr>
      </p:pic>
      <p:pic>
        <p:nvPicPr>
          <p:cNvPr id="8200" name="Picture 8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143380"/>
            <a:ext cx="2047875" cy="2047875"/>
          </a:xfrm>
          <a:prstGeom prst="rect">
            <a:avLst/>
          </a:prstGeom>
          <a:noFill/>
        </p:spPr>
      </p:pic>
      <p:pic>
        <p:nvPicPr>
          <p:cNvPr id="8201" name="Picture 9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143380"/>
            <a:ext cx="2047875" cy="20478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33525" cy="2047875"/>
          </a:xfrm>
          <a:prstGeom prst="rect">
            <a:avLst/>
          </a:prstGeom>
          <a:noFill/>
        </p:spPr>
      </p:pic>
      <p:pic>
        <p:nvPicPr>
          <p:cNvPr id="7171" name="Picture 3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1533525" cy="2047875"/>
          </a:xfrm>
          <a:prstGeom prst="rect">
            <a:avLst/>
          </a:prstGeom>
          <a:noFill/>
        </p:spPr>
      </p:pic>
      <p:pic>
        <p:nvPicPr>
          <p:cNvPr id="7172" name="Picture 4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7166"/>
            <a:ext cx="2047875" cy="2047875"/>
          </a:xfrm>
          <a:prstGeom prst="rect">
            <a:avLst/>
          </a:prstGeom>
          <a:noFill/>
        </p:spPr>
      </p:pic>
      <p:pic>
        <p:nvPicPr>
          <p:cNvPr id="7173" name="Picture 5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2047875" cy="2047875"/>
          </a:xfrm>
          <a:prstGeom prst="rect">
            <a:avLst/>
          </a:prstGeom>
          <a:noFill/>
        </p:spPr>
      </p:pic>
      <p:pic>
        <p:nvPicPr>
          <p:cNvPr id="7174" name="Picture 6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28802"/>
            <a:ext cx="2047875" cy="2047875"/>
          </a:xfrm>
          <a:prstGeom prst="rect">
            <a:avLst/>
          </a:prstGeom>
          <a:noFill/>
        </p:spPr>
      </p:pic>
      <p:pic>
        <p:nvPicPr>
          <p:cNvPr id="7175" name="Picture 7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357430"/>
            <a:ext cx="2047875" cy="2047875"/>
          </a:xfrm>
          <a:prstGeom prst="rect">
            <a:avLst/>
          </a:prstGeom>
          <a:noFill/>
        </p:spPr>
      </p:pic>
      <p:pic>
        <p:nvPicPr>
          <p:cNvPr id="7177" name="Picture 9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214554"/>
            <a:ext cx="1752600" cy="2047875"/>
          </a:xfrm>
          <a:prstGeom prst="rect">
            <a:avLst/>
          </a:prstGeom>
          <a:noFill/>
        </p:spPr>
      </p:pic>
      <p:pic>
        <p:nvPicPr>
          <p:cNvPr id="7178" name="Picture 10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72008"/>
            <a:ext cx="2232836" cy="1904999"/>
          </a:xfrm>
          <a:prstGeom prst="rect">
            <a:avLst/>
          </a:prstGeom>
          <a:noFill/>
        </p:spPr>
      </p:pic>
      <p:pic>
        <p:nvPicPr>
          <p:cNvPr id="7179" name="Picture 11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5024439"/>
            <a:ext cx="2149104" cy="1833561"/>
          </a:xfrm>
          <a:prstGeom prst="rect">
            <a:avLst/>
          </a:prstGeom>
          <a:noFill/>
        </p:spPr>
      </p:pic>
      <p:pic>
        <p:nvPicPr>
          <p:cNvPr id="7183" name="Picture 15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572008"/>
            <a:ext cx="2286015" cy="1712520"/>
          </a:xfrm>
          <a:prstGeom prst="rect">
            <a:avLst/>
          </a:prstGeom>
          <a:noFill/>
        </p:spPr>
      </p:pic>
      <p:pic>
        <p:nvPicPr>
          <p:cNvPr id="7184" name="Picture 1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5167315"/>
            <a:ext cx="2256868" cy="1690685"/>
          </a:xfrm>
          <a:prstGeom prst="rect">
            <a:avLst/>
          </a:prstGeom>
          <a:noFill/>
        </p:spPr>
      </p:pic>
      <p:pic>
        <p:nvPicPr>
          <p:cNvPr id="17" name="Picture 8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2643182"/>
            <a:ext cx="1752600" cy="2047875"/>
          </a:xfrm>
          <a:prstGeom prst="rect">
            <a:avLst/>
          </a:prstGeom>
          <a:noFill/>
        </p:spPr>
      </p:pic>
      <p:pic>
        <p:nvPicPr>
          <p:cNvPr id="18" name="Picture 13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428604"/>
            <a:ext cx="1762125" cy="2047875"/>
          </a:xfrm>
          <a:prstGeom prst="rect">
            <a:avLst/>
          </a:prstGeom>
          <a:noFill/>
        </p:spPr>
      </p:pic>
      <p:pic>
        <p:nvPicPr>
          <p:cNvPr id="19" name="Picture 14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1875" y="0"/>
            <a:ext cx="1762125" cy="2047875"/>
          </a:xfrm>
          <a:prstGeom prst="rect">
            <a:avLst/>
          </a:prstGeom>
          <a:noFill/>
        </p:spPr>
      </p:pic>
      <p:pic>
        <p:nvPicPr>
          <p:cNvPr id="20" name="Picture 2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2428868"/>
            <a:ext cx="1714512" cy="1714512"/>
          </a:xfrm>
          <a:prstGeom prst="rect">
            <a:avLst/>
          </a:prstGeom>
          <a:noFill/>
        </p:spPr>
      </p:pic>
      <p:pic>
        <p:nvPicPr>
          <p:cNvPr id="21" name="Picture 3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3315" y="4071942"/>
            <a:ext cx="1690685" cy="169068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2733675" cy="2047875"/>
          </a:xfrm>
          <a:prstGeom prst="rect">
            <a:avLst/>
          </a:prstGeom>
          <a:noFill/>
        </p:spPr>
      </p:pic>
      <p:pic>
        <p:nvPicPr>
          <p:cNvPr id="9219" name="Picture 3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00108"/>
            <a:ext cx="2733675" cy="2047875"/>
          </a:xfrm>
          <a:prstGeom prst="rect">
            <a:avLst/>
          </a:prstGeom>
          <a:noFill/>
        </p:spPr>
      </p:pic>
      <p:pic>
        <p:nvPicPr>
          <p:cNvPr id="9220" name="Picture 4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1905001" cy="2047875"/>
          </a:xfrm>
          <a:prstGeom prst="rect">
            <a:avLst/>
          </a:prstGeom>
          <a:noFill/>
        </p:spPr>
      </p:pic>
      <p:pic>
        <p:nvPicPr>
          <p:cNvPr id="9221" name="Picture 5" descr="C:\Users\DNS2\Pictures\15 лет встреча в пед\i (14)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214818"/>
            <a:ext cx="1928826" cy="2047875"/>
          </a:xfrm>
          <a:prstGeom prst="rect">
            <a:avLst/>
          </a:prstGeom>
          <a:noFill/>
        </p:spPr>
      </p:pic>
      <p:pic>
        <p:nvPicPr>
          <p:cNvPr id="9222" name="Picture 6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0"/>
            <a:ext cx="2047875" cy="2047875"/>
          </a:xfrm>
          <a:prstGeom prst="rect">
            <a:avLst/>
          </a:prstGeom>
          <a:noFill/>
        </p:spPr>
      </p:pic>
      <p:pic>
        <p:nvPicPr>
          <p:cNvPr id="9223" name="Picture 7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6125" y="642918"/>
            <a:ext cx="2047875" cy="2047875"/>
          </a:xfrm>
          <a:prstGeom prst="rect">
            <a:avLst/>
          </a:prstGeom>
          <a:noFill/>
        </p:spPr>
      </p:pic>
      <p:pic>
        <p:nvPicPr>
          <p:cNvPr id="9224" name="Picture 8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3929066"/>
            <a:ext cx="2214578" cy="2690817"/>
          </a:xfrm>
          <a:prstGeom prst="rect">
            <a:avLst/>
          </a:prstGeom>
          <a:noFill/>
        </p:spPr>
      </p:pic>
      <p:pic>
        <p:nvPicPr>
          <p:cNvPr id="9225" name="Picture 9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786058"/>
            <a:ext cx="2038352" cy="25479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14422"/>
            <a:ext cx="2690817" cy="2476503"/>
          </a:xfrm>
          <a:prstGeom prst="rect">
            <a:avLst/>
          </a:prstGeom>
          <a:noFill/>
        </p:spPr>
      </p:pic>
      <p:pic>
        <p:nvPicPr>
          <p:cNvPr id="10243" name="Picture 3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571744"/>
            <a:ext cx="2714644" cy="24765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2\Pictures\15 лет встреча в пед\i (2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NS2\Pictures\15 лет встреча в пед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786742" cy="42862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1533525" cy="2047875"/>
          </a:xfrm>
          <a:prstGeom prst="rect">
            <a:avLst/>
          </a:prstGeom>
          <a:noFill/>
        </p:spPr>
      </p:pic>
      <p:pic>
        <p:nvPicPr>
          <p:cNvPr id="3075" name="Picture 3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00042"/>
            <a:ext cx="2047875" cy="2047875"/>
          </a:xfrm>
          <a:prstGeom prst="rect">
            <a:avLst/>
          </a:prstGeom>
          <a:noFill/>
        </p:spPr>
      </p:pic>
      <p:pic>
        <p:nvPicPr>
          <p:cNvPr id="3076" name="Picture 4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00042"/>
            <a:ext cx="1752600" cy="2047875"/>
          </a:xfrm>
          <a:prstGeom prst="rect">
            <a:avLst/>
          </a:prstGeom>
          <a:noFill/>
        </p:spPr>
      </p:pic>
      <p:pic>
        <p:nvPicPr>
          <p:cNvPr id="3077" name="Picture 5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3700" y="714356"/>
            <a:ext cx="2400300" cy="2047875"/>
          </a:xfrm>
          <a:prstGeom prst="rect">
            <a:avLst/>
          </a:prstGeom>
          <a:noFill/>
        </p:spPr>
      </p:pic>
      <p:pic>
        <p:nvPicPr>
          <p:cNvPr id="3078" name="Picture 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786190"/>
            <a:ext cx="2428860" cy="1664226"/>
          </a:xfrm>
          <a:prstGeom prst="rect">
            <a:avLst/>
          </a:prstGeom>
          <a:noFill/>
        </p:spPr>
      </p:pic>
      <p:pic>
        <p:nvPicPr>
          <p:cNvPr id="3079" name="Picture 7" descr="C:\Users\DNS2\Pictures\15 лет встреча в пед\i (1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3571876"/>
            <a:ext cx="1762125" cy="2047875"/>
          </a:xfrm>
          <a:prstGeom prst="rect">
            <a:avLst/>
          </a:prstGeom>
          <a:noFill/>
        </p:spPr>
      </p:pic>
      <p:pic>
        <p:nvPicPr>
          <p:cNvPr id="3080" name="Picture 8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3571876"/>
            <a:ext cx="2047875" cy="2047875"/>
          </a:xfrm>
          <a:prstGeom prst="rect">
            <a:avLst/>
          </a:prstGeom>
          <a:noFill/>
        </p:spPr>
      </p:pic>
      <p:pic>
        <p:nvPicPr>
          <p:cNvPr id="3081" name="Picture 9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3643314"/>
            <a:ext cx="2047875" cy="2047875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rot="16200000" flipV="1">
            <a:off x="1357290" y="3643314"/>
            <a:ext cx="2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право 16"/>
          <p:cNvSpPr/>
          <p:nvPr/>
        </p:nvSpPr>
        <p:spPr>
          <a:xfrm>
            <a:off x="1714480" y="13572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000100" y="27860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DNS2\Pictures\15 лет встреча в пед\i (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00703"/>
            <a:ext cx="9144000" cy="1357298"/>
          </a:xfrm>
          <a:prstGeom prst="rect">
            <a:avLst/>
          </a:prstGeom>
          <a:noFill/>
        </p:spPr>
      </p:pic>
      <p:pic>
        <p:nvPicPr>
          <p:cNvPr id="4100" name="Picture 4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2143140" cy="2428892"/>
          </a:xfrm>
          <a:prstGeom prst="rect">
            <a:avLst/>
          </a:prstGeom>
          <a:noFill/>
        </p:spPr>
      </p:pic>
      <p:pic>
        <p:nvPicPr>
          <p:cNvPr id="4101" name="Picture 5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714620"/>
            <a:ext cx="2571769" cy="2466500"/>
          </a:xfrm>
          <a:prstGeom prst="rect">
            <a:avLst/>
          </a:prstGeom>
          <a:noFill/>
        </p:spPr>
      </p:pic>
      <p:pic>
        <p:nvPicPr>
          <p:cNvPr id="4102" name="Picture 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035967"/>
            <a:ext cx="2590799" cy="1940842"/>
          </a:xfrm>
          <a:prstGeom prst="rect">
            <a:avLst/>
          </a:prstGeom>
          <a:noFill/>
        </p:spPr>
      </p:pic>
      <p:pic>
        <p:nvPicPr>
          <p:cNvPr id="4103" name="Picture 7" descr="C:\Users\DNS2\Pictures\15 лет встреча в пед\i (3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0"/>
            <a:ext cx="3429024" cy="20478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1533525" cy="2047875"/>
          </a:xfrm>
          <a:prstGeom prst="rect">
            <a:avLst/>
          </a:prstGeom>
          <a:noFill/>
        </p:spPr>
      </p:pic>
      <p:pic>
        <p:nvPicPr>
          <p:cNvPr id="3" name="Picture 3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714356"/>
            <a:ext cx="2047875" cy="2047875"/>
          </a:xfrm>
          <a:prstGeom prst="rect">
            <a:avLst/>
          </a:prstGeom>
          <a:noFill/>
        </p:spPr>
      </p:pic>
      <p:pic>
        <p:nvPicPr>
          <p:cNvPr id="4" name="Picture 4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714356"/>
            <a:ext cx="1752600" cy="2047875"/>
          </a:xfrm>
          <a:prstGeom prst="rect">
            <a:avLst/>
          </a:prstGeom>
          <a:noFill/>
        </p:spPr>
      </p:pic>
      <p:pic>
        <p:nvPicPr>
          <p:cNvPr id="5" name="Picture 5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714356"/>
            <a:ext cx="2400300" cy="2047875"/>
          </a:xfrm>
          <a:prstGeom prst="rect">
            <a:avLst/>
          </a:prstGeom>
          <a:noFill/>
        </p:spPr>
      </p:pic>
      <p:pic>
        <p:nvPicPr>
          <p:cNvPr id="6" name="Picture 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29066"/>
            <a:ext cx="2428860" cy="1664226"/>
          </a:xfrm>
          <a:prstGeom prst="rect">
            <a:avLst/>
          </a:prstGeom>
          <a:noFill/>
        </p:spPr>
      </p:pic>
      <p:pic>
        <p:nvPicPr>
          <p:cNvPr id="9" name="Picture 7" descr="C:\Users\DNS2\Pictures\15 лет встреча в пед\i (1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60" y="3571876"/>
            <a:ext cx="1762125" cy="2047875"/>
          </a:xfrm>
          <a:prstGeom prst="rect">
            <a:avLst/>
          </a:prstGeom>
          <a:noFill/>
        </p:spPr>
      </p:pic>
      <p:pic>
        <p:nvPicPr>
          <p:cNvPr id="10" name="Picture 8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3571876"/>
            <a:ext cx="2047875" cy="2047875"/>
          </a:xfrm>
          <a:prstGeom prst="rect">
            <a:avLst/>
          </a:prstGeom>
          <a:noFill/>
        </p:spPr>
      </p:pic>
      <p:pic>
        <p:nvPicPr>
          <p:cNvPr id="11" name="Picture 9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3643314"/>
            <a:ext cx="2047875" cy="2047875"/>
          </a:xfrm>
          <a:prstGeom prst="rect">
            <a:avLst/>
          </a:prstGeom>
          <a:noFill/>
        </p:spPr>
      </p:pic>
      <p:sp>
        <p:nvSpPr>
          <p:cNvPr id="13" name="Арка 12"/>
          <p:cNvSpPr/>
          <p:nvPr/>
        </p:nvSpPr>
        <p:spPr>
          <a:xfrm>
            <a:off x="3571868" y="3214686"/>
            <a:ext cx="400052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NS2\Pictures\15 лет встреча в пед\i (3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DNS2\Pictures\15 лет встреча в пед\i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000504"/>
            <a:ext cx="2857520" cy="2857497"/>
          </a:xfrm>
          <a:prstGeom prst="rect">
            <a:avLst/>
          </a:prstGeom>
          <a:noFill/>
        </p:spPr>
      </p:pic>
      <p:pic>
        <p:nvPicPr>
          <p:cNvPr id="5124" name="Picture 4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071943"/>
            <a:ext cx="2357454" cy="27860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NS2\Pictures\15 лет встреча в пед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1533525" cy="2047875"/>
          </a:xfrm>
          <a:prstGeom prst="rect">
            <a:avLst/>
          </a:prstGeom>
          <a:noFill/>
        </p:spPr>
      </p:pic>
      <p:pic>
        <p:nvPicPr>
          <p:cNvPr id="3" name="Picture 3" descr="C:\Users\DNS2\Pictures\15 лет встреча в пед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00042"/>
            <a:ext cx="2047875" cy="2047875"/>
          </a:xfrm>
          <a:prstGeom prst="rect">
            <a:avLst/>
          </a:prstGeom>
          <a:noFill/>
        </p:spPr>
      </p:pic>
      <p:pic>
        <p:nvPicPr>
          <p:cNvPr id="4" name="Picture 4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00042"/>
            <a:ext cx="1752600" cy="2047875"/>
          </a:xfrm>
          <a:prstGeom prst="rect">
            <a:avLst/>
          </a:prstGeom>
          <a:noFill/>
        </p:spPr>
      </p:pic>
      <p:pic>
        <p:nvPicPr>
          <p:cNvPr id="5" name="Picture 5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642918"/>
            <a:ext cx="2400300" cy="2047875"/>
          </a:xfrm>
          <a:prstGeom prst="rect">
            <a:avLst/>
          </a:prstGeom>
          <a:noFill/>
        </p:spPr>
      </p:pic>
      <p:pic>
        <p:nvPicPr>
          <p:cNvPr id="6" name="Picture 6" descr="C:\Users\DNS2\Pictures\15 лет встреча в пед\i (1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929066"/>
            <a:ext cx="2428860" cy="1664226"/>
          </a:xfrm>
          <a:prstGeom prst="rect">
            <a:avLst/>
          </a:prstGeom>
          <a:noFill/>
        </p:spPr>
      </p:pic>
      <p:pic>
        <p:nvPicPr>
          <p:cNvPr id="7" name="Picture 7" descr="C:\Users\DNS2\Pictures\15 лет встреча в пед\i (1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3714752"/>
            <a:ext cx="1762125" cy="2047875"/>
          </a:xfrm>
          <a:prstGeom prst="rect">
            <a:avLst/>
          </a:prstGeom>
          <a:noFill/>
        </p:spPr>
      </p:pic>
      <p:pic>
        <p:nvPicPr>
          <p:cNvPr id="8" name="Picture 8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786190"/>
            <a:ext cx="2047875" cy="2047875"/>
          </a:xfrm>
          <a:prstGeom prst="rect">
            <a:avLst/>
          </a:prstGeom>
          <a:noFill/>
        </p:spPr>
      </p:pic>
      <p:pic>
        <p:nvPicPr>
          <p:cNvPr id="9" name="Picture 9" descr="C:\Users\DNS2\Pictures\15 лет встреча в пед\i (21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3786190"/>
            <a:ext cx="2047875" cy="2047875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/>
          <p:nvPr/>
        </p:nvCxnSpPr>
        <p:spPr>
          <a:xfrm rot="10800000" flipV="1">
            <a:off x="5857884" y="2643182"/>
            <a:ext cx="1500198" cy="1143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857752" y="2786058"/>
            <a:ext cx="1500198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NS2\Pictures\15 лет встреча в пед\i (3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DNS2\Pictures\15 лет встреча в пед\i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86124"/>
            <a:ext cx="2500330" cy="3071834"/>
          </a:xfrm>
          <a:prstGeom prst="rect">
            <a:avLst/>
          </a:prstGeom>
          <a:noFill/>
        </p:spPr>
      </p:pic>
      <p:pic>
        <p:nvPicPr>
          <p:cNvPr id="6148" name="Picture 4" descr="C:\Users\DNS2\Pictures\15 лет встреча в пед\i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357562"/>
            <a:ext cx="2643206" cy="2928958"/>
          </a:xfrm>
          <a:prstGeom prst="rect">
            <a:avLst/>
          </a:prstGeom>
          <a:noFill/>
        </p:spPr>
      </p:pic>
      <p:pic>
        <p:nvPicPr>
          <p:cNvPr id="6149" name="Picture 5" descr="C:\Users\DNS2\Pictures\15 лет встреча в пед\i (19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357562"/>
            <a:ext cx="2643206" cy="29765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25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Путешествие большой шляпы.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DNS2</dc:creator>
  <cp:lastModifiedBy>DNS2</cp:lastModifiedBy>
  <cp:revision>28</cp:revision>
  <dcterms:created xsi:type="dcterms:W3CDTF">2016-11-11T20:37:29Z</dcterms:created>
  <dcterms:modified xsi:type="dcterms:W3CDTF">2017-03-10T14:13:23Z</dcterms:modified>
</cp:coreProperties>
</file>