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8" r:id="rId6"/>
    <p:sldId id="260" r:id="rId7"/>
    <p:sldId id="263" r:id="rId8"/>
    <p:sldId id="267" r:id="rId9"/>
    <p:sldId id="266" r:id="rId10"/>
    <p:sldId id="269" r:id="rId11"/>
    <p:sldId id="272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2759" autoAdjust="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A5E005-1593-4F75-92EB-F20096A2C2B4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856930-DD3A-46C5-BDA5-C6E23CF7C6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Моё путешествие в Санкт-Петербург.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Выполняла презентацию Кошелева Елена.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Петропавловская  крепость</a:t>
            </a:r>
            <a:endParaRPr lang="ru-RU" dirty="0"/>
          </a:p>
        </p:txBody>
      </p:sp>
      <p:pic>
        <p:nvPicPr>
          <p:cNvPr id="4" name="Содержимое 3" descr="IMG_20170808_112418_HDR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09600" y="1295400"/>
            <a:ext cx="2743200" cy="2438400"/>
          </a:xfrm>
        </p:spPr>
      </p:pic>
      <p:pic>
        <p:nvPicPr>
          <p:cNvPr id="3075" name="Picture 3" descr="C:\Users\User\Downloads\IMG_20170808_101302_HD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" y="3962400"/>
            <a:ext cx="2743200" cy="2667000"/>
          </a:xfrm>
          <a:prstGeom prst="rect">
            <a:avLst/>
          </a:prstGeom>
          <a:noFill/>
        </p:spPr>
      </p:pic>
      <p:pic>
        <p:nvPicPr>
          <p:cNvPr id="3076" name="Picture 4" descr="C:\Users\User\Downloads\IMG_20170808_120028_HDR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72200" y="2590800"/>
            <a:ext cx="2667000" cy="2743200"/>
          </a:xfrm>
          <a:prstGeom prst="rect">
            <a:avLst/>
          </a:prstGeom>
          <a:noFill/>
        </p:spPr>
      </p:pic>
      <p:pic>
        <p:nvPicPr>
          <p:cNvPr id="3077" name="Picture 5" descr="C:\Users\User\Downloads\IMG_20170808_121444_HDR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81400" y="1295400"/>
            <a:ext cx="2438400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Крейсер Аврора. Памятник Петру </a:t>
            </a:r>
            <a:r>
              <a:rPr lang="en-US" dirty="0" smtClean="0"/>
              <a:t>I</a:t>
            </a:r>
            <a:endParaRPr lang="ru-RU" dirty="0"/>
          </a:p>
        </p:txBody>
      </p:sp>
      <p:pic>
        <p:nvPicPr>
          <p:cNvPr id="6" name="Содержимое 5" descr="IMG_20170808_104226_HDR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81000" y="1600200"/>
            <a:ext cx="3733800" cy="4678363"/>
          </a:xfrm>
        </p:spPr>
      </p:pic>
      <p:pic>
        <p:nvPicPr>
          <p:cNvPr id="11266" name="Picture 2" descr="C:\Users\User\Downloads\IMG_20170805_144139_HD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76800" y="1600200"/>
            <a:ext cx="3943350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Адмиралтейство</a:t>
            </a:r>
            <a:endParaRPr lang="ru-RU" dirty="0"/>
          </a:p>
        </p:txBody>
      </p:sp>
      <p:pic>
        <p:nvPicPr>
          <p:cNvPr id="4" name="Содержимое 3" descr="IMG_20170803_190228_HDR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09600" y="1524000"/>
            <a:ext cx="3810000" cy="4648200"/>
          </a:xfrm>
        </p:spPr>
      </p:pic>
      <p:pic>
        <p:nvPicPr>
          <p:cNvPr id="6" name="Picture 2" descr="C:\Users\User\Downloads\IMG_20170803_185931_HD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524000"/>
            <a:ext cx="3927872" cy="4602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Байк-фестиваль</a:t>
            </a:r>
            <a:r>
              <a:rPr lang="ru-RU" dirty="0" smtClean="0"/>
              <a:t> на Екатерининской площади</a:t>
            </a:r>
            <a:endParaRPr lang="ru-RU" dirty="0"/>
          </a:p>
        </p:txBody>
      </p:sp>
      <p:pic>
        <p:nvPicPr>
          <p:cNvPr id="4" name="Содержимое 3" descr="IMG_20170803_181223_HDR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Зимний дворец</a:t>
            </a:r>
            <a:endParaRPr lang="ru-RU" dirty="0"/>
          </a:p>
        </p:txBody>
      </p:sp>
      <p:pic>
        <p:nvPicPr>
          <p:cNvPr id="4" name="Содержимое 3" descr="IMG_20170803_191715_HDR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09600" y="1524000"/>
            <a:ext cx="3394472" cy="4525963"/>
          </a:xfrm>
        </p:spPr>
      </p:pic>
      <p:pic>
        <p:nvPicPr>
          <p:cNvPr id="5123" name="Picture 3" descr="C:\Users\User\Downloads\IMG_20170803_192601_HD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1524000"/>
            <a:ext cx="39624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Павловск</a:t>
            </a:r>
            <a:endParaRPr lang="ru-RU" dirty="0"/>
          </a:p>
        </p:txBody>
      </p:sp>
      <p:pic>
        <p:nvPicPr>
          <p:cNvPr id="4" name="Содержимое 3" descr="IMG_20170804_145255_HDR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28600" y="1676400"/>
            <a:ext cx="1905000" cy="2895600"/>
          </a:xfrm>
        </p:spPr>
      </p:pic>
      <p:pic>
        <p:nvPicPr>
          <p:cNvPr id="7170" name="Picture 2" descr="C:\Users\User\Downloads\IMG_20170804_091925_HD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62200" y="1600200"/>
            <a:ext cx="2895600" cy="3886200"/>
          </a:xfrm>
          <a:prstGeom prst="rect">
            <a:avLst/>
          </a:prstGeom>
          <a:noFill/>
        </p:spPr>
      </p:pic>
      <p:pic>
        <p:nvPicPr>
          <p:cNvPr id="7171" name="Picture 3" descr="C:\Users\User\Downloads\IMG_20170804_084945_HDR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86400" y="1600200"/>
            <a:ext cx="33528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Парк в  Павловске</a:t>
            </a:r>
            <a:endParaRPr lang="ru-RU" dirty="0"/>
          </a:p>
        </p:txBody>
      </p:sp>
      <p:pic>
        <p:nvPicPr>
          <p:cNvPr id="4" name="Содержимое 3" descr="IMG_20170804_090345_HDR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85800" y="1600200"/>
            <a:ext cx="3373636" cy="4525963"/>
          </a:xfrm>
        </p:spPr>
      </p:pic>
      <p:pic>
        <p:nvPicPr>
          <p:cNvPr id="9219" name="Picture 3" descr="C:\Users\User\Downloads\IMG_20170804_125126_HD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600200"/>
            <a:ext cx="3714750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Царское село Екатерининский дворец</a:t>
            </a:r>
            <a:endParaRPr lang="ru-RU" dirty="0"/>
          </a:p>
        </p:txBody>
      </p:sp>
      <p:pic>
        <p:nvPicPr>
          <p:cNvPr id="8" name="Содержимое 7" descr="IMG_20170804_173649_HDR — копия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81000" y="1600200"/>
            <a:ext cx="3352800" cy="2209800"/>
          </a:xfrm>
        </p:spPr>
      </p:pic>
      <p:pic>
        <p:nvPicPr>
          <p:cNvPr id="1028" name="Picture 4" descr="C:\Users\User\Downloads\IMG_20170804_143720_HD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600200"/>
            <a:ext cx="3810000" cy="2133600"/>
          </a:xfrm>
          <a:prstGeom prst="rect">
            <a:avLst/>
          </a:prstGeom>
          <a:noFill/>
        </p:spPr>
      </p:pic>
      <p:pic>
        <p:nvPicPr>
          <p:cNvPr id="1029" name="Picture 5" descr="C:\Users\User\Downloads\IMG_20170804_162603_HDR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00600" y="4114800"/>
            <a:ext cx="3276600" cy="2514600"/>
          </a:xfrm>
          <a:prstGeom prst="rect">
            <a:avLst/>
          </a:prstGeom>
          <a:noFill/>
        </p:spPr>
      </p:pic>
      <p:pic>
        <p:nvPicPr>
          <p:cNvPr id="1030" name="Picture 6" descr="C:\Users\User\Downloads\IMG_20170804_150002_HDR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5800" y="4114800"/>
            <a:ext cx="2819400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Петергоф</a:t>
            </a:r>
            <a:endParaRPr lang="ru-RU" dirty="0"/>
          </a:p>
        </p:txBody>
      </p:sp>
      <p:pic>
        <p:nvPicPr>
          <p:cNvPr id="4" name="Содержимое 3" descr="IMG_20170807_111824_HDR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143000"/>
            <a:ext cx="2667000" cy="2514600"/>
          </a:xfrm>
        </p:spPr>
      </p:pic>
      <p:pic>
        <p:nvPicPr>
          <p:cNvPr id="10242" name="Picture 2" descr="C:\Users\User\Downloads\IMG_20170807_122828_HD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43600" y="1219200"/>
            <a:ext cx="2514600" cy="2590800"/>
          </a:xfrm>
          <a:prstGeom prst="rect">
            <a:avLst/>
          </a:prstGeom>
          <a:noFill/>
        </p:spPr>
      </p:pic>
      <p:pic>
        <p:nvPicPr>
          <p:cNvPr id="10243" name="Picture 3" descr="C:\Users\User\Downloads\IMG_20170807_104647_HDR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05400" y="3962400"/>
            <a:ext cx="2514600" cy="2590800"/>
          </a:xfrm>
          <a:prstGeom prst="rect">
            <a:avLst/>
          </a:prstGeom>
          <a:noFill/>
        </p:spPr>
      </p:pic>
      <p:pic>
        <p:nvPicPr>
          <p:cNvPr id="10244" name="Picture 4" descr="C:\Users\User\Downloads\IMG_20170807_121843_HDR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90600" y="3962400"/>
            <a:ext cx="27432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Аничков мост через Фонтанку</a:t>
            </a:r>
            <a:endParaRPr lang="ru-RU" dirty="0"/>
          </a:p>
        </p:txBody>
      </p:sp>
      <p:pic>
        <p:nvPicPr>
          <p:cNvPr id="4" name="Содержимое 3" descr="IMG_20170803_201552_HDR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33400" y="1676400"/>
            <a:ext cx="3394472" cy="4525963"/>
          </a:xfrm>
        </p:spPr>
      </p:pic>
      <p:pic>
        <p:nvPicPr>
          <p:cNvPr id="6146" name="Picture 2" descr="C:\Users\User\Downloads\IMG_20170803_201437_HD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24400" y="1524000"/>
            <a:ext cx="3409950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39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Моё путешествие в Санкт-Петербург.</vt:lpstr>
      <vt:lpstr>Адмиралтейство</vt:lpstr>
      <vt:lpstr>Байк-фестиваль на Екатерининской площади</vt:lpstr>
      <vt:lpstr>Зимний дворец</vt:lpstr>
      <vt:lpstr>Павловск</vt:lpstr>
      <vt:lpstr>Парк в  Павловске</vt:lpstr>
      <vt:lpstr>Царское село Екатерининский дворец</vt:lpstr>
      <vt:lpstr>Петергоф</vt:lpstr>
      <vt:lpstr>Аничков мост через Фонтанку</vt:lpstr>
      <vt:lpstr> Петропавловская  крепость</vt:lpstr>
      <vt:lpstr>Крейсер Аврора. Памятник Петру 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Моё путешествие в Санкт-Петербург.</dc:title>
  <dc:creator>User</dc:creator>
  <cp:lastModifiedBy>1</cp:lastModifiedBy>
  <cp:revision>12</cp:revision>
  <dcterms:created xsi:type="dcterms:W3CDTF">2018-04-16T17:00:00Z</dcterms:created>
  <dcterms:modified xsi:type="dcterms:W3CDTF">2019-12-10T08:15:04Z</dcterms:modified>
</cp:coreProperties>
</file>