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0.jpeg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9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Сказка </a:t>
            </a:r>
            <a:r>
              <a:rPr lang="en-US" sz="6000" dirty="0" smtClean="0"/>
              <a:t>“ </a:t>
            </a:r>
            <a:r>
              <a:rPr lang="ru-RU" sz="6000" dirty="0" smtClean="0"/>
              <a:t>Репка</a:t>
            </a:r>
            <a:r>
              <a:rPr lang="en-US" sz="6000" dirty="0" smtClean="0"/>
              <a:t>”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365103"/>
            <a:ext cx="8458200" cy="720081"/>
          </a:xfrm>
        </p:spPr>
        <p:txBody>
          <a:bodyPr>
            <a:normAutofit/>
          </a:bodyPr>
          <a:lstStyle/>
          <a:p>
            <a:r>
              <a:rPr lang="ru-RU" dirty="0" smtClean="0"/>
              <a:t>Автор – Васильева Е. 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846640" cy="446449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effectLst/>
              </a:rPr>
              <a:t>Цель</a:t>
            </a:r>
            <a:r>
              <a:rPr lang="en-US" sz="3200" dirty="0" smtClean="0">
                <a:effectLst/>
              </a:rPr>
              <a:t>:</a:t>
            </a:r>
            <a:r>
              <a:rPr lang="en-US" sz="3200" smtClean="0">
                <a:effectLst/>
              </a:rPr>
              <a:t/>
            </a:r>
            <a:br>
              <a:rPr lang="en-US" sz="3200" smtClean="0">
                <a:effectLst/>
              </a:rPr>
            </a:br>
            <a:r>
              <a:rPr lang="en-US" sz="3200" smtClean="0">
                <a:effectLst/>
              </a:rPr>
              <a:t> </a:t>
            </a:r>
            <a:r>
              <a:rPr lang="ru-RU" sz="3200" dirty="0" smtClean="0">
                <a:effectLst/>
              </a:rPr>
              <a:t>Расширять  и обогащать словарный запас детей </a:t>
            </a:r>
            <a:r>
              <a:rPr lang="ru-RU" sz="3200" dirty="0" smtClean="0">
                <a:effectLst/>
              </a:rPr>
              <a:t>словами </a:t>
            </a:r>
            <a:r>
              <a:rPr lang="ru-RU" sz="3200" dirty="0" smtClean="0">
                <a:effectLst/>
              </a:rPr>
              <a:t>(пошел, тянуть, прибежала, позвала), продолжать развивать звукопроизношение гласных звуков через звукоподражании («мяу-мяу», «гав-гав», «пи-пи-пи»), развивать </a:t>
            </a:r>
            <a:r>
              <a:rPr lang="ru-RU" sz="3200" dirty="0" smtClean="0">
                <a:effectLst/>
              </a:rPr>
              <a:t>артикуляцию</a:t>
            </a:r>
            <a:r>
              <a:rPr lang="en-US" sz="3200" dirty="0" smtClean="0">
                <a:effectLst/>
              </a:rPr>
              <a:t> </a:t>
            </a:r>
            <a:r>
              <a:rPr lang="ru-RU" sz="3200" dirty="0" smtClean="0">
                <a:effectLst/>
              </a:rPr>
              <a:t>активность</a:t>
            </a:r>
            <a:endParaRPr lang="ru-RU" sz="3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ость\Documents\герои сказок\дерев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21088" y="-1755576"/>
            <a:ext cx="18288000" cy="10287000"/>
          </a:xfrm>
          <a:prstGeom prst="rect">
            <a:avLst/>
          </a:prstGeom>
          <a:noFill/>
        </p:spPr>
      </p:pic>
      <p:pic>
        <p:nvPicPr>
          <p:cNvPr id="1034" name="Picture 10" descr="C:\Users\Гость\Documents\герои сказок\репка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33040" y="2708920"/>
            <a:ext cx="1351669" cy="2736304"/>
          </a:xfrm>
          <a:prstGeom prst="rect">
            <a:avLst/>
          </a:prstGeom>
          <a:noFill/>
        </p:spPr>
      </p:pic>
      <p:pic>
        <p:nvPicPr>
          <p:cNvPr id="1035" name="Picture 11" descr="C:\Users\Гость\Documents\герои сказок\репка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45408" y="1870026"/>
            <a:ext cx="1414214" cy="2495077"/>
          </a:xfrm>
          <a:prstGeom prst="rect">
            <a:avLst/>
          </a:prstGeom>
          <a:noFill/>
        </p:spPr>
      </p:pic>
      <p:pic>
        <p:nvPicPr>
          <p:cNvPr id="1036" name="Picture 12" descr="C:\Users\Гость\Documents\герои сказок\репка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597336" y="4466497"/>
            <a:ext cx="1144830" cy="2058847"/>
          </a:xfrm>
          <a:prstGeom prst="rect">
            <a:avLst/>
          </a:prstGeom>
          <a:noFill/>
        </p:spPr>
      </p:pic>
      <p:pic>
        <p:nvPicPr>
          <p:cNvPr id="1037" name="Picture 13" descr="C:\Users\Гость\Documents\герои сказок\репка6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949264" y="1921332"/>
            <a:ext cx="1460872" cy="2202721"/>
          </a:xfrm>
          <a:prstGeom prst="rect">
            <a:avLst/>
          </a:prstGeom>
          <a:noFill/>
        </p:spPr>
      </p:pic>
      <p:pic>
        <p:nvPicPr>
          <p:cNvPr id="1038" name="Picture 14" descr="C:\Users\Гость\Documents\герои сказок\репка7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613560" y="3356992"/>
            <a:ext cx="1007740" cy="1551129"/>
          </a:xfrm>
          <a:prstGeom prst="rect">
            <a:avLst/>
          </a:prstGeom>
          <a:noFill/>
        </p:spPr>
      </p:pic>
      <p:pic>
        <p:nvPicPr>
          <p:cNvPr id="1039" name="Picture 15" descr="C:\Users\Гость\Documents\герои сказок\репка8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708920"/>
            <a:ext cx="1080120" cy="2254987"/>
          </a:xfrm>
          <a:prstGeom prst="rect">
            <a:avLst/>
          </a:prstGeom>
          <a:noFill/>
        </p:spPr>
      </p:pic>
      <p:pic>
        <p:nvPicPr>
          <p:cNvPr id="1040" name="Picture 16" descr="C:\Users\Гость\Documents\герои сказок\репка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556792"/>
            <a:ext cx="2160240" cy="4590510"/>
          </a:xfrm>
          <a:prstGeom prst="rect">
            <a:avLst/>
          </a:prstGeom>
          <a:noFill/>
        </p:spPr>
      </p:pic>
      <p:pic>
        <p:nvPicPr>
          <p:cNvPr id="1041" name="Picture 17" descr="C:\Users\Гость\Documents\герои сказок\repka-e1342782593447-1024x734_kopiya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356992" y="1484784"/>
            <a:ext cx="7494025" cy="5373216"/>
          </a:xfrm>
          <a:prstGeom prst="rect">
            <a:avLst/>
          </a:prstGeom>
          <a:noFill/>
        </p:spPr>
      </p:pic>
      <p:pic>
        <p:nvPicPr>
          <p:cNvPr id="1042" name="Picture 18" descr="C:\Users\Гость\Documents\герои сказок\репка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65088" y="3861048"/>
            <a:ext cx="1317144" cy="2996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-1.36355 -0.1069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715 0.05255 L -1.18628 0.1104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0.05579 L -1.42378 0.2692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-1.24375 -0.0703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2" y="-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1.08785 0.2902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1.28351 0.1388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ость\Documents\герои сказок\дерев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0" y="-1714500"/>
            <a:ext cx="18288000" cy="10287000"/>
          </a:xfrm>
          <a:prstGeom prst="rect">
            <a:avLst/>
          </a:prstGeom>
          <a:noFill/>
        </p:spPr>
      </p:pic>
      <p:pic>
        <p:nvPicPr>
          <p:cNvPr id="2051" name="Picture 3" descr="C:\Users\Гость\Documents\герои сказок\repka-e1342782593447-1024x734_kopiy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40768"/>
            <a:ext cx="6871522" cy="4926881"/>
          </a:xfrm>
          <a:prstGeom prst="rect">
            <a:avLst/>
          </a:prstGeom>
          <a:noFill/>
        </p:spPr>
      </p:pic>
      <p:pic>
        <p:nvPicPr>
          <p:cNvPr id="2052" name="Picture 4" descr="C:\Users\Гость\Documents\герои сказок\репка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996952"/>
            <a:ext cx="1625600" cy="3454400"/>
          </a:xfrm>
          <a:prstGeom prst="rect">
            <a:avLst/>
          </a:prstGeom>
          <a:noFill/>
        </p:spPr>
      </p:pic>
      <p:pic>
        <p:nvPicPr>
          <p:cNvPr id="2053" name="Picture 5" descr="C:\Users\Гость\Documents\герои сказок\репка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1900" y="2132856"/>
            <a:ext cx="1562100" cy="3162300"/>
          </a:xfrm>
          <a:prstGeom prst="rect">
            <a:avLst/>
          </a:prstGeom>
          <a:noFill/>
        </p:spPr>
      </p:pic>
      <p:pic>
        <p:nvPicPr>
          <p:cNvPr id="2054" name="Picture 6" descr="C:\Users\Гость\Documents\герои сказок\репка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4077072"/>
            <a:ext cx="1778000" cy="3136900"/>
          </a:xfrm>
          <a:prstGeom prst="rect">
            <a:avLst/>
          </a:prstGeom>
          <a:noFill/>
        </p:spPr>
      </p:pic>
      <p:pic>
        <p:nvPicPr>
          <p:cNvPr id="2055" name="Picture 7" descr="C:\Users\Гость\Documents\герои сказок\репка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025900"/>
            <a:ext cx="1574800" cy="2832100"/>
          </a:xfrm>
          <a:prstGeom prst="rect">
            <a:avLst/>
          </a:prstGeom>
          <a:noFill/>
        </p:spPr>
      </p:pic>
      <p:pic>
        <p:nvPicPr>
          <p:cNvPr id="2056" name="Picture 8" descr="C:\Users\Гость\Documents\герои сказок\репка6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01008"/>
            <a:ext cx="1625600" cy="2451100"/>
          </a:xfrm>
          <a:prstGeom prst="rect">
            <a:avLst/>
          </a:prstGeom>
          <a:noFill/>
        </p:spPr>
      </p:pic>
      <p:pic>
        <p:nvPicPr>
          <p:cNvPr id="2057" name="Picture 9" descr="C:\Users\Гость\Documents\герои сказок\репка7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864100"/>
            <a:ext cx="1295400" cy="199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13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Сказка “ Репка”</vt:lpstr>
      <vt:lpstr>Цель:  Расширять  и обогащать словарный запас детей словами (пошел, тянуть, прибежала, позвала), продолжать развивать звукопроизношение гласных звуков через звукоподражании («мяу-мяу», «гав-гав», «пи-пи-пи»), развивать артикуляцию активность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“ Репка”</dc:title>
  <dc:creator>Гость</dc:creator>
  <cp:lastModifiedBy>Гость</cp:lastModifiedBy>
  <cp:revision>2</cp:revision>
  <dcterms:created xsi:type="dcterms:W3CDTF">2019-09-05T15:56:53Z</dcterms:created>
  <dcterms:modified xsi:type="dcterms:W3CDTF">2019-09-07T17:34:12Z</dcterms:modified>
</cp:coreProperties>
</file>