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C4804-D176-4806-8B33-36425D1BF88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96AE5-00D5-45B4-81B4-142C01273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10e75eebe0f003463b9c1744b03826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86652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Рисование на пене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3136"/>
            <a:ext cx="9144000" cy="68611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56207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Одним движением соскребите пену линейкой с верхнего листа</a:t>
            </a:r>
          </a:p>
        </p:txBody>
      </p:sp>
      <p:pic>
        <p:nvPicPr>
          <p:cNvPr id="6" name="Рисунок 5" descr="IMG_87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39752" y="1484784"/>
            <a:ext cx="4373671" cy="4362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56207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Оставьте картинку высыхать</a:t>
            </a:r>
          </a:p>
        </p:txBody>
      </p:sp>
      <p:pic>
        <p:nvPicPr>
          <p:cNvPr id="5" name="Рисунок 4" descr="IMG_87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836712"/>
            <a:ext cx="3707904" cy="27599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IMG_875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692696"/>
            <a:ext cx="4104456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Рисунок 6" descr="IMG_875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3645024"/>
            <a:ext cx="4247964" cy="28319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875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499992" y="3572676"/>
            <a:ext cx="4032448" cy="2688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435280" cy="561662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Рисование с использованием нетрадиционных техник завораживает и увлекает детей. Это свободный творческий процесс, когда не присутствует слово нельзя, а существует возможность нарушать правила.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Творчество с использованием такой нетрадиционной техники рисования создаёт положительную мотивацию к рисованию, расслабляет, будит фантазию и дарит массу положительных эмоций!</a:t>
            </a:r>
            <a:b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7005464" cy="8640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работы нам понадобится: гуашь, кисточки, линейка, бумага, салфетка и самое главное – это пена для бритья.</a:t>
            </a:r>
            <a: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800" b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IMG_87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1484784"/>
            <a:ext cx="7020272" cy="4680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Выдавите небольшое количество пены для бритья на обычный лист бумаги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IMG_87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1556792"/>
            <a:ext cx="6876256" cy="4584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Сформируйте из пены поле для рисования, разровняв поверхность линейкой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IMG_87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3284984"/>
            <a:ext cx="4788024" cy="3192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IMG_87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99592" y="1412776"/>
            <a:ext cx="4247964" cy="28319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41805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Поставь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поверхности пены гуашью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точки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IMG_87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63688" y="1628800"/>
            <a:ext cx="6156176" cy="4104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IMG_87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3212976"/>
            <a:ext cx="4788024" cy="3192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Нарисуй рисунок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IMG_87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1268760"/>
            <a:ext cx="4355976" cy="2903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4182" y="-3138"/>
            <a:ext cx="9148183" cy="68611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995120" cy="64807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Положите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сверху на пену лист бумаги и чуть-чуть прижмите ее</a:t>
            </a:r>
          </a:p>
        </p:txBody>
      </p:sp>
      <p:pic>
        <p:nvPicPr>
          <p:cNvPr id="5" name="Рисунок 4" descr="IMG_87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1484784"/>
            <a:ext cx="4680012" cy="3120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874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23928" y="3068960"/>
            <a:ext cx="4788024" cy="3192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10e75eebe0f003463b9c1744b0382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54006"/>
            <a:ext cx="9183357" cy="69120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49006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Аккуратно снимите верхний лист</a:t>
            </a:r>
          </a:p>
        </p:txBody>
      </p:sp>
      <p:pic>
        <p:nvPicPr>
          <p:cNvPr id="5" name="Рисунок 4" descr="IMG_87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1484784"/>
            <a:ext cx="4247964" cy="2831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87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501008"/>
            <a:ext cx="3923928" cy="2615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70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Рисование на пене</vt:lpstr>
      <vt:lpstr>Рисование с использованием нетрадиционных техник завораживает и увлекает детей. Это свободный творческий процесс, когда не присутствует слово нельзя, а существует возможность нарушать правила. Творчество с использованием такой нетрадиционной техники рисования создаёт положительную мотивацию к рисованию, расслабляет, будит фантазию и дарит массу положительных эмоций! </vt:lpstr>
      <vt:lpstr>Для работы нам понадобится: гуашь, кисточки, линейка, бумага, салфетка и самое главное – это пена для бритья. </vt:lpstr>
      <vt:lpstr> Выдавите небольшое количество пены для бритья на обычный лист бумаги</vt:lpstr>
      <vt:lpstr>Сформируйте из пены поле для рисования, разровняв поверхность линейкой</vt:lpstr>
      <vt:lpstr>Поставь на поверхности пены гуашью точки</vt:lpstr>
      <vt:lpstr>Нарисуй рисунок</vt:lpstr>
      <vt:lpstr>Положите сверху на пену лист бумаги и чуть-чуть прижмите ее</vt:lpstr>
      <vt:lpstr> Аккуратно снимите верхний лист</vt:lpstr>
      <vt:lpstr>Одним движением соскребите пену линейкой с верхнего листа</vt:lpstr>
      <vt:lpstr>Оставьте картинку высыхать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на пене</dc:title>
  <dc:creator>User</dc:creator>
  <cp:lastModifiedBy>User</cp:lastModifiedBy>
  <cp:revision>6</cp:revision>
  <dcterms:created xsi:type="dcterms:W3CDTF">2019-12-09T19:12:00Z</dcterms:created>
  <dcterms:modified xsi:type="dcterms:W3CDTF">2019-12-10T18:26:38Z</dcterms:modified>
</cp:coreProperties>
</file>