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2" r:id="rId5"/>
    <p:sldId id="263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ata.ac-illust.com/data/thumbnails/d9/d9ca10d69e7a0ab9a51f9a7070f69d98_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520" y="1"/>
            <a:ext cx="9155520" cy="68535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1268760"/>
            <a:ext cx="5904656" cy="2585323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7030A0"/>
                </a:solidFill>
                <a:latin typeface="+mj-lt"/>
              </a:rPr>
              <a:t>МАСТЕР – КЛАСС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«МУЗЫКАЛЬНЫЕ РУКАВИЧКИ»</a:t>
            </a:r>
            <a:endParaRPr lang="ru-RU" sz="36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4293096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  Выполнила: Козина Т.В.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  Музыкальный руководитель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  МКДОУ  </a:t>
            </a:r>
            <a:r>
              <a:rPr lang="ru-RU" sz="2000" b="1" dirty="0" err="1" smtClean="0">
                <a:solidFill>
                  <a:srgbClr val="7030A0"/>
                </a:solidFill>
              </a:rPr>
              <a:t>д</a:t>
            </a:r>
            <a:r>
              <a:rPr lang="ru-RU" sz="2000" b="1" dirty="0" smtClean="0">
                <a:solidFill>
                  <a:srgbClr val="7030A0"/>
                </a:solidFill>
              </a:rPr>
              <a:t>/с №26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07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827584" y="116632"/>
            <a:ext cx="50405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МУЗЫКАЛЬНО – ДИДАКТИЧЕСКАЯ ИГРА 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«ТРИ ПОРОСЁНКА»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242" name="Picture 2" descr="https://fs00.infourok.ru/images/doc/251/255836/hello_html_6c26aa2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16632"/>
            <a:ext cx="918447" cy="122813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764705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u="sng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Цель:</a:t>
            </a:r>
            <a:r>
              <a:rPr lang="ru-RU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</a:rPr>
              <a:t>Развивать интерес к музыке и музыкальной деятельности, расширять представления о жанрах музыки.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pic>
        <p:nvPicPr>
          <p:cNvPr id="1026" name="Picture 2" descr="D:\МОИ ДОКУМЕНТЫ\РАБОТА МУЗО\проект сказка\фото\поросята\P10105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556792"/>
            <a:ext cx="3275856" cy="2456892"/>
          </a:xfrm>
          <a:prstGeom prst="rect">
            <a:avLst/>
          </a:prstGeom>
          <a:noFill/>
        </p:spPr>
      </p:pic>
      <p:pic>
        <p:nvPicPr>
          <p:cNvPr id="1027" name="Picture 3" descr="D:\МОИ ДОКУМЕНТЫ\РАБОТА МУЗО\проект сказка\фото\поросята\P10105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2564904"/>
            <a:ext cx="4211960" cy="3158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ata.ac-illust.com/data/thumbnails/d9/d9ca10d69e7a0ab9a51f9a7070f69d98_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520" y="1"/>
            <a:ext cx="9155520" cy="6853592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043608" y="872062"/>
            <a:ext cx="7416824" cy="454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НЕОБХОДИМЫЕ ИНСТРУМЕНТЫ И МАТЕРИАЛЫ: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Детские варежки, перчатки, разной веселой расцветки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        (количество по желанию),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Большие и средние пуговицы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       (для пары перчаток 10 штук, для пары варежек 2 или 4 штуки),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Нитки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        (любые, но лучше по цвету варежек или перчаток в тон),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Иголки, ножницы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И…запасаемся терпением!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07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43609" y="191458"/>
            <a:ext cx="88567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Пошаговое описание последовательности 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выполнения изделия: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9217" name="Рисунок 1" descr="muykalnye rukavichki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24744"/>
            <a:ext cx="3075196" cy="23042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67944" y="1628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Готовим детские варежки, перчатки, разной веселой расцветки, выбираем нужное количество  пуговиц по  размеру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3933056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  <a:latin typeface="+mj-lt"/>
              </a:rPr>
              <a:t>Пришиваем большие пуговицы к варежкам попарно по 2 штуки или по 4 штуки на одну варежку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или пришиваем к каждому пальчику у перчатки пуговичку среднего размера 5 штук на одну перчатку или 10 штук на две перчатки.</a:t>
            </a:r>
          </a:p>
          <a:p>
            <a:endParaRPr lang="ru-RU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9" name="Рисунок 8" descr="muykalnye rukavichki0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717032"/>
            <a:ext cx="302433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ao0aweh6b.xn--p1ai/wp-content/uploads/2018/01/fony_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11560" y="620688"/>
            <a:ext cx="7200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МЫ ПЕРЧАТКИ НАДЕВАЕМ, И ИГРАТЬ НАЧИНАЕМ!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 СТОЛУ МЫ ПОСТУЧИМ, ВСЕХ ВОКРУГ РАЗВЕСЕЛИМ!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СТОЛ КАК БУДТО ПИАНИНО, ЗДЕСЬ МЫ ЗВУКИ ОТРАЖАЕМ,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ТО ОТРЫВИСТО, ТО ПЛАВНО, ГРОМКО, ТИХО – УЖЕ ЗНАЕМ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ДОЖДИК КАПАЕТ ПО КРЫШЕ, И СЛЫШНЫ РАСКАТЫ ГРОМА,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rgbClr val="7030A0"/>
                </a:solidFill>
                <a:latin typeface="+mj-lt"/>
              </a:rPr>
              <a:t>ЗА ОКНОМ МЫ ПТИЧЕК СЛЫШИМ, УТКА ХОДИТ ВОЗЛЕ ДОМА.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Разминка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5" y="3429000"/>
            <a:ext cx="30963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МДИ  «Ритмическое эхо»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23528" y="4005064"/>
            <a:ext cx="72008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ПОЗОВЁМ С СОБОЮ «ЭХО»,</a:t>
            </a: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 НИМ НЕМНОГО ПОИГРАЕМ,</a:t>
            </a: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ЛЮБИМ МЫ ЗАНЯТИЕ ЭТО -</a:t>
            </a:r>
          </a:p>
          <a:p>
            <a:pPr marL="0" marR="0" lvl="0" indent="228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ЧУВСТВО РИТМА РАЗВИВАЕМ.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Picture 4" descr="http://1.bp.blogspot.com/-HecwP55EFDk/VZvJJVGZrjI/AAAAAAAACX4/DY7hH8IyvdQ/s1600/%252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851920" y="3429000"/>
            <a:ext cx="5038725" cy="2952750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07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187624" y="260648"/>
            <a:ext cx="4749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Музыкальная сказка  «Прогулка»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147" name="Picture 3" descr="https://zabavnik.club/wp-content/uploads/fantazery_nosov_kartinki_20_191908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1944216" cy="2406940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9" name="Picture 5" descr="https://i.ytimg.com/vi/neNz_9tYxJk/maxresdefault.jpg"/>
          <p:cNvPicPr>
            <a:picLocks noChangeAspect="1" noChangeArrowheads="1"/>
          </p:cNvPicPr>
          <p:nvPr/>
        </p:nvPicPr>
        <p:blipFill>
          <a:blip r:embed="rId4" cstate="print"/>
          <a:srcRect l="35192" r="6635"/>
          <a:stretch>
            <a:fillRect/>
          </a:stretch>
        </p:blipFill>
        <p:spPr bwMode="auto">
          <a:xfrm>
            <a:off x="2771800" y="836712"/>
            <a:ext cx="2457533" cy="2376264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51" name="Picture 7" descr="https://png.pngtree.com/element_origin_min_pic/16/12/24/cea7601b5106ac2f1830ef9ae18909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764704"/>
            <a:ext cx="2258146" cy="2376264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55" name="Picture 11" descr="https://image.jimcdn.com/app/cms/image/transf/dimension=640x1024:format=jpg/path/sf278732f8691ebec/image/iafbaa4114d5c60eb/version/1478966978/image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076056" y="3427650"/>
            <a:ext cx="2160240" cy="3260611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57" name="Picture 13" descr="http://pluspng.com/img-png/rain-and-sun-png-cloudy-sun-rain-material-free-to-pull-the-image-partly-cloudy-sun-rain-6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3645024"/>
            <a:ext cx="2444189" cy="2996952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07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979712" y="332656"/>
            <a:ext cx="6984776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4000" b="1" i="1" spc="5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«Дети должны жить в мире красоты, игры, сказки,   </a:t>
            </a:r>
          </a:p>
          <a:p>
            <a:pPr algn="ctr">
              <a:lnSpc>
                <a:spcPct val="150000"/>
              </a:lnSpc>
            </a:pPr>
            <a:r>
              <a:rPr lang="ru-RU" sz="4000" b="1" i="1" spc="5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  музыки, рисунка, фантазии   </a:t>
            </a:r>
          </a:p>
          <a:p>
            <a:pPr algn="ctr">
              <a:lnSpc>
                <a:spcPct val="150000"/>
              </a:lnSpc>
            </a:pPr>
            <a:r>
              <a:rPr lang="ru-RU" sz="4000" b="1" i="1" spc="5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                    и творчества…»</a:t>
            </a:r>
            <a:endParaRPr lang="ru-RU" sz="3200" b="1" i="1" spc="50" dirty="0" smtClean="0">
              <a:ln w="11430">
                <a:solidFill>
                  <a:srgbClr val="C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                                 В.А. Сухомлинский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114790"/>
            <a:ext cx="2845371" cy="225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225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35</cp:revision>
  <dcterms:created xsi:type="dcterms:W3CDTF">2018-10-11T06:45:39Z</dcterms:created>
  <dcterms:modified xsi:type="dcterms:W3CDTF">2019-12-10T11:53:05Z</dcterms:modified>
</cp:coreProperties>
</file>